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61" r:id="rId3"/>
    <p:sldId id="285" r:id="rId4"/>
    <p:sldId id="286" r:id="rId5"/>
    <p:sldId id="257" r:id="rId6"/>
    <p:sldId id="260" r:id="rId7"/>
    <p:sldId id="262" r:id="rId8"/>
    <p:sldId id="287" r:id="rId9"/>
    <p:sldId id="293" r:id="rId10"/>
    <p:sldId id="288" r:id="rId11"/>
    <p:sldId id="290" r:id="rId12"/>
    <p:sldId id="289" r:id="rId13"/>
    <p:sldId id="291" r:id="rId14"/>
    <p:sldId id="292" r:id="rId15"/>
    <p:sldId id="294" r:id="rId16"/>
    <p:sldId id="29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11"/>
    <p:restoredTop sz="94603"/>
  </p:normalViewPr>
  <p:slideViewPr>
    <p:cSldViewPr snapToGrid="0">
      <p:cViewPr varScale="1">
        <p:scale>
          <a:sx n="90" d="100"/>
          <a:sy n="90" d="100"/>
        </p:scale>
        <p:origin x="240" y="4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79E7EE-7B9A-B04D-90FE-D5EF26C3B30B}" type="datetimeFigureOut">
              <a:rPr lang="en-US" smtClean="0"/>
              <a:t>4/18/24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10D9A9-87B1-844C-B3E9-CED5483B7A81}" type="slidenum">
              <a:rPr lang="en-US" smtClean="0"/>
              <a:t>‹#›</a:t>
            </a:fld>
            <a:endParaRPr lang="en-US"/>
          </a:p>
        </p:txBody>
      </p:sp>
    </p:spTree>
    <p:extLst>
      <p:ext uri="{BB962C8B-B14F-4D97-AF65-F5344CB8AC3E}">
        <p14:creationId xmlns:p14="http://schemas.microsoft.com/office/powerpoint/2010/main" val="3512674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10D9A9-87B1-844C-B3E9-CED5483B7A81}" type="slidenum">
              <a:rPr lang="en-US" smtClean="0"/>
              <a:t>8</a:t>
            </a:fld>
            <a:endParaRPr lang="en-US"/>
          </a:p>
        </p:txBody>
      </p:sp>
    </p:spTree>
    <p:extLst>
      <p:ext uri="{BB962C8B-B14F-4D97-AF65-F5344CB8AC3E}">
        <p14:creationId xmlns:p14="http://schemas.microsoft.com/office/powerpoint/2010/main" val="314362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10D9A9-87B1-844C-B3E9-CED5483B7A81}" type="slidenum">
              <a:rPr lang="en-US" smtClean="0"/>
              <a:t>9</a:t>
            </a:fld>
            <a:endParaRPr lang="en-US"/>
          </a:p>
        </p:txBody>
      </p:sp>
    </p:spTree>
    <p:extLst>
      <p:ext uri="{BB962C8B-B14F-4D97-AF65-F5344CB8AC3E}">
        <p14:creationId xmlns:p14="http://schemas.microsoft.com/office/powerpoint/2010/main" val="1188521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BE9B1-8A40-F119-1AC0-C16673160CE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5E4E9B2-56F1-5435-8388-53E16B8BFA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7A5C8D-9C23-C13D-4143-ED057CD5F3F1}"/>
              </a:ext>
            </a:extLst>
          </p:cNvPr>
          <p:cNvSpPr>
            <a:spLocks noGrp="1"/>
          </p:cNvSpPr>
          <p:nvPr>
            <p:ph type="dt" sz="half" idx="10"/>
          </p:nvPr>
        </p:nvSpPr>
        <p:spPr/>
        <p:txBody>
          <a:bodyPr/>
          <a:lstStyle/>
          <a:p>
            <a:fld id="{35A54D1D-E0CC-BC44-87A1-5FDD2085675B}" type="datetimeFigureOut">
              <a:rPr lang="en-US" smtClean="0"/>
              <a:t>4/18/24</a:t>
            </a:fld>
            <a:endParaRPr lang="en-US"/>
          </a:p>
        </p:txBody>
      </p:sp>
      <p:sp>
        <p:nvSpPr>
          <p:cNvPr id="5" name="Footer Placeholder 4">
            <a:extLst>
              <a:ext uri="{FF2B5EF4-FFF2-40B4-BE49-F238E27FC236}">
                <a16:creationId xmlns:a16="http://schemas.microsoft.com/office/drawing/2014/main" id="{4B9BE163-63A8-E1C2-ACCE-97B06443E9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044E64-0591-99EF-7015-596FF6533B02}"/>
              </a:ext>
            </a:extLst>
          </p:cNvPr>
          <p:cNvSpPr>
            <a:spLocks noGrp="1"/>
          </p:cNvSpPr>
          <p:nvPr>
            <p:ph type="sldNum" sz="quarter" idx="12"/>
          </p:nvPr>
        </p:nvSpPr>
        <p:spPr/>
        <p:txBody>
          <a:bodyPr/>
          <a:lstStyle/>
          <a:p>
            <a:fld id="{E97C932A-81C6-734B-8124-26B83609A244}" type="slidenum">
              <a:rPr lang="en-US" smtClean="0"/>
              <a:t>‹#›</a:t>
            </a:fld>
            <a:endParaRPr lang="en-US"/>
          </a:p>
        </p:txBody>
      </p:sp>
    </p:spTree>
    <p:extLst>
      <p:ext uri="{BB962C8B-B14F-4D97-AF65-F5344CB8AC3E}">
        <p14:creationId xmlns:p14="http://schemas.microsoft.com/office/powerpoint/2010/main" val="2327609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BFD10-0587-3F68-B614-9AAE52E846A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0FC03F-D164-C6DF-D0CD-F4FF54423E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4E15C7-B5D4-317A-ADF3-4693E2BC3C13}"/>
              </a:ext>
            </a:extLst>
          </p:cNvPr>
          <p:cNvSpPr>
            <a:spLocks noGrp="1"/>
          </p:cNvSpPr>
          <p:nvPr>
            <p:ph type="dt" sz="half" idx="10"/>
          </p:nvPr>
        </p:nvSpPr>
        <p:spPr/>
        <p:txBody>
          <a:bodyPr/>
          <a:lstStyle/>
          <a:p>
            <a:fld id="{35A54D1D-E0CC-BC44-87A1-5FDD2085675B}" type="datetimeFigureOut">
              <a:rPr lang="en-US" smtClean="0"/>
              <a:t>4/18/24</a:t>
            </a:fld>
            <a:endParaRPr lang="en-US"/>
          </a:p>
        </p:txBody>
      </p:sp>
      <p:sp>
        <p:nvSpPr>
          <p:cNvPr id="5" name="Footer Placeholder 4">
            <a:extLst>
              <a:ext uri="{FF2B5EF4-FFF2-40B4-BE49-F238E27FC236}">
                <a16:creationId xmlns:a16="http://schemas.microsoft.com/office/drawing/2014/main" id="{1EDF35D5-E69C-4AA6-8DC2-F494DD3FF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87F852-2B85-A4A5-5B88-A37675D3CA59}"/>
              </a:ext>
            </a:extLst>
          </p:cNvPr>
          <p:cNvSpPr>
            <a:spLocks noGrp="1"/>
          </p:cNvSpPr>
          <p:nvPr>
            <p:ph type="sldNum" sz="quarter" idx="12"/>
          </p:nvPr>
        </p:nvSpPr>
        <p:spPr/>
        <p:txBody>
          <a:bodyPr/>
          <a:lstStyle/>
          <a:p>
            <a:fld id="{E97C932A-81C6-734B-8124-26B83609A244}" type="slidenum">
              <a:rPr lang="en-US" smtClean="0"/>
              <a:t>‹#›</a:t>
            </a:fld>
            <a:endParaRPr lang="en-US"/>
          </a:p>
        </p:txBody>
      </p:sp>
    </p:spTree>
    <p:extLst>
      <p:ext uri="{BB962C8B-B14F-4D97-AF65-F5344CB8AC3E}">
        <p14:creationId xmlns:p14="http://schemas.microsoft.com/office/powerpoint/2010/main" val="1934775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38C1E5-FF38-FD1B-AFA5-6A0C63894B3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88C3B56-938C-EFE4-C603-8BAB8E58B22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0485F7-C5EF-A667-65F4-CE05F4556688}"/>
              </a:ext>
            </a:extLst>
          </p:cNvPr>
          <p:cNvSpPr>
            <a:spLocks noGrp="1"/>
          </p:cNvSpPr>
          <p:nvPr>
            <p:ph type="dt" sz="half" idx="10"/>
          </p:nvPr>
        </p:nvSpPr>
        <p:spPr/>
        <p:txBody>
          <a:bodyPr/>
          <a:lstStyle/>
          <a:p>
            <a:fld id="{35A54D1D-E0CC-BC44-87A1-5FDD2085675B}" type="datetimeFigureOut">
              <a:rPr lang="en-US" smtClean="0"/>
              <a:t>4/18/24</a:t>
            </a:fld>
            <a:endParaRPr lang="en-US"/>
          </a:p>
        </p:txBody>
      </p:sp>
      <p:sp>
        <p:nvSpPr>
          <p:cNvPr id="5" name="Footer Placeholder 4">
            <a:extLst>
              <a:ext uri="{FF2B5EF4-FFF2-40B4-BE49-F238E27FC236}">
                <a16:creationId xmlns:a16="http://schemas.microsoft.com/office/drawing/2014/main" id="{9B71FB32-8446-59EF-6AF7-9DB7F13401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94C99-5D46-0479-132D-F43E38AD08C0}"/>
              </a:ext>
            </a:extLst>
          </p:cNvPr>
          <p:cNvSpPr>
            <a:spLocks noGrp="1"/>
          </p:cNvSpPr>
          <p:nvPr>
            <p:ph type="sldNum" sz="quarter" idx="12"/>
          </p:nvPr>
        </p:nvSpPr>
        <p:spPr/>
        <p:txBody>
          <a:bodyPr/>
          <a:lstStyle/>
          <a:p>
            <a:fld id="{E97C932A-81C6-734B-8124-26B83609A244}" type="slidenum">
              <a:rPr lang="en-US" smtClean="0"/>
              <a:t>‹#›</a:t>
            </a:fld>
            <a:endParaRPr lang="en-US"/>
          </a:p>
        </p:txBody>
      </p:sp>
    </p:spTree>
    <p:extLst>
      <p:ext uri="{BB962C8B-B14F-4D97-AF65-F5344CB8AC3E}">
        <p14:creationId xmlns:p14="http://schemas.microsoft.com/office/powerpoint/2010/main" val="1974423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AD936-2FE5-2607-6FF1-BEFA9309F8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FD3CC4-7A3B-57F1-C282-40A01E9780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B7EAC7-0B88-63E0-8AF3-D6EE6AA2BBAF}"/>
              </a:ext>
            </a:extLst>
          </p:cNvPr>
          <p:cNvSpPr>
            <a:spLocks noGrp="1"/>
          </p:cNvSpPr>
          <p:nvPr>
            <p:ph type="dt" sz="half" idx="10"/>
          </p:nvPr>
        </p:nvSpPr>
        <p:spPr/>
        <p:txBody>
          <a:bodyPr/>
          <a:lstStyle/>
          <a:p>
            <a:fld id="{35A54D1D-E0CC-BC44-87A1-5FDD2085675B}" type="datetimeFigureOut">
              <a:rPr lang="en-US" smtClean="0"/>
              <a:t>4/18/24</a:t>
            </a:fld>
            <a:endParaRPr lang="en-US"/>
          </a:p>
        </p:txBody>
      </p:sp>
      <p:sp>
        <p:nvSpPr>
          <p:cNvPr id="5" name="Footer Placeholder 4">
            <a:extLst>
              <a:ext uri="{FF2B5EF4-FFF2-40B4-BE49-F238E27FC236}">
                <a16:creationId xmlns:a16="http://schemas.microsoft.com/office/drawing/2014/main" id="{88DA543A-D7AA-10F7-29ED-E7DEC66F9C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0710CA-9A28-B209-FE2F-01A63004BB08}"/>
              </a:ext>
            </a:extLst>
          </p:cNvPr>
          <p:cNvSpPr>
            <a:spLocks noGrp="1"/>
          </p:cNvSpPr>
          <p:nvPr>
            <p:ph type="sldNum" sz="quarter" idx="12"/>
          </p:nvPr>
        </p:nvSpPr>
        <p:spPr/>
        <p:txBody>
          <a:bodyPr/>
          <a:lstStyle/>
          <a:p>
            <a:fld id="{E97C932A-81C6-734B-8124-26B83609A244}" type="slidenum">
              <a:rPr lang="en-US" smtClean="0"/>
              <a:t>‹#›</a:t>
            </a:fld>
            <a:endParaRPr lang="en-US"/>
          </a:p>
        </p:txBody>
      </p:sp>
    </p:spTree>
    <p:extLst>
      <p:ext uri="{BB962C8B-B14F-4D97-AF65-F5344CB8AC3E}">
        <p14:creationId xmlns:p14="http://schemas.microsoft.com/office/powerpoint/2010/main" val="3974920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E91EB-E311-DBC9-7039-7A54A49EEB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0C731B-4EF3-4EA3-7B1A-1B226C000A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EDBDB4A-A772-56FE-2337-38170D7C0BB0}"/>
              </a:ext>
            </a:extLst>
          </p:cNvPr>
          <p:cNvSpPr>
            <a:spLocks noGrp="1"/>
          </p:cNvSpPr>
          <p:nvPr>
            <p:ph type="dt" sz="half" idx="10"/>
          </p:nvPr>
        </p:nvSpPr>
        <p:spPr/>
        <p:txBody>
          <a:bodyPr/>
          <a:lstStyle/>
          <a:p>
            <a:fld id="{35A54D1D-E0CC-BC44-87A1-5FDD2085675B}" type="datetimeFigureOut">
              <a:rPr lang="en-US" smtClean="0"/>
              <a:t>4/18/24</a:t>
            </a:fld>
            <a:endParaRPr lang="en-US"/>
          </a:p>
        </p:txBody>
      </p:sp>
      <p:sp>
        <p:nvSpPr>
          <p:cNvPr id="5" name="Footer Placeholder 4">
            <a:extLst>
              <a:ext uri="{FF2B5EF4-FFF2-40B4-BE49-F238E27FC236}">
                <a16:creationId xmlns:a16="http://schemas.microsoft.com/office/drawing/2014/main" id="{560AD387-055C-E404-79BD-4B5470FFDD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20F005-8AD4-13A7-13CD-5AEC60830147}"/>
              </a:ext>
            </a:extLst>
          </p:cNvPr>
          <p:cNvSpPr>
            <a:spLocks noGrp="1"/>
          </p:cNvSpPr>
          <p:nvPr>
            <p:ph type="sldNum" sz="quarter" idx="12"/>
          </p:nvPr>
        </p:nvSpPr>
        <p:spPr/>
        <p:txBody>
          <a:bodyPr/>
          <a:lstStyle/>
          <a:p>
            <a:fld id="{E97C932A-81C6-734B-8124-26B83609A244}" type="slidenum">
              <a:rPr lang="en-US" smtClean="0"/>
              <a:t>‹#›</a:t>
            </a:fld>
            <a:endParaRPr lang="en-US"/>
          </a:p>
        </p:txBody>
      </p:sp>
    </p:spTree>
    <p:extLst>
      <p:ext uri="{BB962C8B-B14F-4D97-AF65-F5344CB8AC3E}">
        <p14:creationId xmlns:p14="http://schemas.microsoft.com/office/powerpoint/2010/main" val="2598569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DD402-DDAE-DF45-5193-15DB15E92F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744CA2-19A8-DE82-0C65-4E30DE6A65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7AED5B-F9EC-5440-A2CF-06372337CE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14DF3C-5AA8-EE5F-463F-705B339E4E64}"/>
              </a:ext>
            </a:extLst>
          </p:cNvPr>
          <p:cNvSpPr>
            <a:spLocks noGrp="1"/>
          </p:cNvSpPr>
          <p:nvPr>
            <p:ph type="dt" sz="half" idx="10"/>
          </p:nvPr>
        </p:nvSpPr>
        <p:spPr/>
        <p:txBody>
          <a:bodyPr/>
          <a:lstStyle/>
          <a:p>
            <a:fld id="{35A54D1D-E0CC-BC44-87A1-5FDD2085675B}" type="datetimeFigureOut">
              <a:rPr lang="en-US" smtClean="0"/>
              <a:t>4/18/24</a:t>
            </a:fld>
            <a:endParaRPr lang="en-US"/>
          </a:p>
        </p:txBody>
      </p:sp>
      <p:sp>
        <p:nvSpPr>
          <p:cNvPr id="6" name="Footer Placeholder 5">
            <a:extLst>
              <a:ext uri="{FF2B5EF4-FFF2-40B4-BE49-F238E27FC236}">
                <a16:creationId xmlns:a16="http://schemas.microsoft.com/office/drawing/2014/main" id="{9FAD13A5-B1EA-5682-1B84-082E3D4B93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ABF880-AB66-D2A4-B6DC-E151E2284E7C}"/>
              </a:ext>
            </a:extLst>
          </p:cNvPr>
          <p:cNvSpPr>
            <a:spLocks noGrp="1"/>
          </p:cNvSpPr>
          <p:nvPr>
            <p:ph type="sldNum" sz="quarter" idx="12"/>
          </p:nvPr>
        </p:nvSpPr>
        <p:spPr/>
        <p:txBody>
          <a:bodyPr/>
          <a:lstStyle/>
          <a:p>
            <a:fld id="{E97C932A-81C6-734B-8124-26B83609A244}" type="slidenum">
              <a:rPr lang="en-US" smtClean="0"/>
              <a:t>‹#›</a:t>
            </a:fld>
            <a:endParaRPr lang="en-US"/>
          </a:p>
        </p:txBody>
      </p:sp>
    </p:spTree>
    <p:extLst>
      <p:ext uri="{BB962C8B-B14F-4D97-AF65-F5344CB8AC3E}">
        <p14:creationId xmlns:p14="http://schemas.microsoft.com/office/powerpoint/2010/main" val="3918117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085E8-0DA5-0619-4ED0-D640C055698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652E331-BED4-B73B-B769-CF87F3A448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A33FE1-C9C0-F476-EA5F-883A1279C3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5E4C893-25B3-5E92-6997-2F2DF96FED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7FCF886-526F-2D40-7F53-8F3DCDE5C67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8CDEF7-A59F-B15A-139A-F93E5637E0CF}"/>
              </a:ext>
            </a:extLst>
          </p:cNvPr>
          <p:cNvSpPr>
            <a:spLocks noGrp="1"/>
          </p:cNvSpPr>
          <p:nvPr>
            <p:ph type="dt" sz="half" idx="10"/>
          </p:nvPr>
        </p:nvSpPr>
        <p:spPr/>
        <p:txBody>
          <a:bodyPr/>
          <a:lstStyle/>
          <a:p>
            <a:fld id="{35A54D1D-E0CC-BC44-87A1-5FDD2085675B}" type="datetimeFigureOut">
              <a:rPr lang="en-US" smtClean="0"/>
              <a:t>4/18/24</a:t>
            </a:fld>
            <a:endParaRPr lang="en-US"/>
          </a:p>
        </p:txBody>
      </p:sp>
      <p:sp>
        <p:nvSpPr>
          <p:cNvPr id="8" name="Footer Placeholder 7">
            <a:extLst>
              <a:ext uri="{FF2B5EF4-FFF2-40B4-BE49-F238E27FC236}">
                <a16:creationId xmlns:a16="http://schemas.microsoft.com/office/drawing/2014/main" id="{1750D31E-512A-0495-49DC-C31B5B2C3CA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60A5B19-D5BC-541F-C167-38C45242228C}"/>
              </a:ext>
            </a:extLst>
          </p:cNvPr>
          <p:cNvSpPr>
            <a:spLocks noGrp="1"/>
          </p:cNvSpPr>
          <p:nvPr>
            <p:ph type="sldNum" sz="quarter" idx="12"/>
          </p:nvPr>
        </p:nvSpPr>
        <p:spPr/>
        <p:txBody>
          <a:bodyPr/>
          <a:lstStyle/>
          <a:p>
            <a:fld id="{E97C932A-81C6-734B-8124-26B83609A244}" type="slidenum">
              <a:rPr lang="en-US" smtClean="0"/>
              <a:t>‹#›</a:t>
            </a:fld>
            <a:endParaRPr lang="en-US"/>
          </a:p>
        </p:txBody>
      </p:sp>
    </p:spTree>
    <p:extLst>
      <p:ext uri="{BB962C8B-B14F-4D97-AF65-F5344CB8AC3E}">
        <p14:creationId xmlns:p14="http://schemas.microsoft.com/office/powerpoint/2010/main" val="2448884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5A81F-EC23-3FF7-B5CE-D91D6D5AAA8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96B02B-00A0-43CB-8870-BEFAC9C3E42B}"/>
              </a:ext>
            </a:extLst>
          </p:cNvPr>
          <p:cNvSpPr>
            <a:spLocks noGrp="1"/>
          </p:cNvSpPr>
          <p:nvPr>
            <p:ph type="dt" sz="half" idx="10"/>
          </p:nvPr>
        </p:nvSpPr>
        <p:spPr/>
        <p:txBody>
          <a:bodyPr/>
          <a:lstStyle/>
          <a:p>
            <a:fld id="{35A54D1D-E0CC-BC44-87A1-5FDD2085675B}" type="datetimeFigureOut">
              <a:rPr lang="en-US" smtClean="0"/>
              <a:t>4/18/24</a:t>
            </a:fld>
            <a:endParaRPr lang="en-US"/>
          </a:p>
        </p:txBody>
      </p:sp>
      <p:sp>
        <p:nvSpPr>
          <p:cNvPr id="4" name="Footer Placeholder 3">
            <a:extLst>
              <a:ext uri="{FF2B5EF4-FFF2-40B4-BE49-F238E27FC236}">
                <a16:creationId xmlns:a16="http://schemas.microsoft.com/office/drawing/2014/main" id="{BD7E086D-A92C-C1A4-3A93-D8F79153D23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77A7F9-7833-9FB1-819B-7F43BDC52877}"/>
              </a:ext>
            </a:extLst>
          </p:cNvPr>
          <p:cNvSpPr>
            <a:spLocks noGrp="1"/>
          </p:cNvSpPr>
          <p:nvPr>
            <p:ph type="sldNum" sz="quarter" idx="12"/>
          </p:nvPr>
        </p:nvSpPr>
        <p:spPr/>
        <p:txBody>
          <a:bodyPr/>
          <a:lstStyle/>
          <a:p>
            <a:fld id="{E97C932A-81C6-734B-8124-26B83609A244}" type="slidenum">
              <a:rPr lang="en-US" smtClean="0"/>
              <a:t>‹#›</a:t>
            </a:fld>
            <a:endParaRPr lang="en-US"/>
          </a:p>
        </p:txBody>
      </p:sp>
    </p:spTree>
    <p:extLst>
      <p:ext uri="{BB962C8B-B14F-4D97-AF65-F5344CB8AC3E}">
        <p14:creationId xmlns:p14="http://schemas.microsoft.com/office/powerpoint/2010/main" val="3949788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C0AE8D-F94E-7A82-D62A-95915B2554BD}"/>
              </a:ext>
            </a:extLst>
          </p:cNvPr>
          <p:cNvSpPr>
            <a:spLocks noGrp="1"/>
          </p:cNvSpPr>
          <p:nvPr>
            <p:ph type="dt" sz="half" idx="10"/>
          </p:nvPr>
        </p:nvSpPr>
        <p:spPr/>
        <p:txBody>
          <a:bodyPr/>
          <a:lstStyle/>
          <a:p>
            <a:fld id="{35A54D1D-E0CC-BC44-87A1-5FDD2085675B}" type="datetimeFigureOut">
              <a:rPr lang="en-US" smtClean="0"/>
              <a:t>4/18/24</a:t>
            </a:fld>
            <a:endParaRPr lang="en-US"/>
          </a:p>
        </p:txBody>
      </p:sp>
      <p:sp>
        <p:nvSpPr>
          <p:cNvPr id="3" name="Footer Placeholder 2">
            <a:extLst>
              <a:ext uri="{FF2B5EF4-FFF2-40B4-BE49-F238E27FC236}">
                <a16:creationId xmlns:a16="http://schemas.microsoft.com/office/drawing/2014/main" id="{4DD3AE57-79DC-4A5B-7BF0-CBB6B2B5FE8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B5F1EC3-AF68-15FF-019A-2B500DE437CA}"/>
              </a:ext>
            </a:extLst>
          </p:cNvPr>
          <p:cNvSpPr>
            <a:spLocks noGrp="1"/>
          </p:cNvSpPr>
          <p:nvPr>
            <p:ph type="sldNum" sz="quarter" idx="12"/>
          </p:nvPr>
        </p:nvSpPr>
        <p:spPr/>
        <p:txBody>
          <a:bodyPr/>
          <a:lstStyle/>
          <a:p>
            <a:fld id="{E97C932A-81C6-734B-8124-26B83609A244}" type="slidenum">
              <a:rPr lang="en-US" smtClean="0"/>
              <a:t>‹#›</a:t>
            </a:fld>
            <a:endParaRPr lang="en-US"/>
          </a:p>
        </p:txBody>
      </p:sp>
    </p:spTree>
    <p:extLst>
      <p:ext uri="{BB962C8B-B14F-4D97-AF65-F5344CB8AC3E}">
        <p14:creationId xmlns:p14="http://schemas.microsoft.com/office/powerpoint/2010/main" val="4158169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A854E-185E-0B69-A4E9-4A7C8C4731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865514-A4F6-7901-A138-0C959AA13E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1C2A133-2F15-630A-507E-60C0302B54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BC51AB-DFF1-DEA6-4130-32EFB5A8A87D}"/>
              </a:ext>
            </a:extLst>
          </p:cNvPr>
          <p:cNvSpPr>
            <a:spLocks noGrp="1"/>
          </p:cNvSpPr>
          <p:nvPr>
            <p:ph type="dt" sz="half" idx="10"/>
          </p:nvPr>
        </p:nvSpPr>
        <p:spPr/>
        <p:txBody>
          <a:bodyPr/>
          <a:lstStyle/>
          <a:p>
            <a:fld id="{35A54D1D-E0CC-BC44-87A1-5FDD2085675B}" type="datetimeFigureOut">
              <a:rPr lang="en-US" smtClean="0"/>
              <a:t>4/18/24</a:t>
            </a:fld>
            <a:endParaRPr lang="en-US"/>
          </a:p>
        </p:txBody>
      </p:sp>
      <p:sp>
        <p:nvSpPr>
          <p:cNvPr id="6" name="Footer Placeholder 5">
            <a:extLst>
              <a:ext uri="{FF2B5EF4-FFF2-40B4-BE49-F238E27FC236}">
                <a16:creationId xmlns:a16="http://schemas.microsoft.com/office/drawing/2014/main" id="{DEE6365D-0B39-99C7-50BD-D6CEC121C3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66E3B8-5AFC-7D0A-2D92-989FC9C3EFA1}"/>
              </a:ext>
            </a:extLst>
          </p:cNvPr>
          <p:cNvSpPr>
            <a:spLocks noGrp="1"/>
          </p:cNvSpPr>
          <p:nvPr>
            <p:ph type="sldNum" sz="quarter" idx="12"/>
          </p:nvPr>
        </p:nvSpPr>
        <p:spPr/>
        <p:txBody>
          <a:bodyPr/>
          <a:lstStyle/>
          <a:p>
            <a:fld id="{E97C932A-81C6-734B-8124-26B83609A244}" type="slidenum">
              <a:rPr lang="en-US" smtClean="0"/>
              <a:t>‹#›</a:t>
            </a:fld>
            <a:endParaRPr lang="en-US"/>
          </a:p>
        </p:txBody>
      </p:sp>
    </p:spTree>
    <p:extLst>
      <p:ext uri="{BB962C8B-B14F-4D97-AF65-F5344CB8AC3E}">
        <p14:creationId xmlns:p14="http://schemas.microsoft.com/office/powerpoint/2010/main" val="622771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9D357-F2D3-2847-1147-7DBAEF24D3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502C3C-10BA-B234-EAC3-0A5FAABA1C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9C80C77-07D1-9CAF-6815-916F208673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6B9FB1-428E-AABB-2243-9D8E64A94202}"/>
              </a:ext>
            </a:extLst>
          </p:cNvPr>
          <p:cNvSpPr>
            <a:spLocks noGrp="1"/>
          </p:cNvSpPr>
          <p:nvPr>
            <p:ph type="dt" sz="half" idx="10"/>
          </p:nvPr>
        </p:nvSpPr>
        <p:spPr/>
        <p:txBody>
          <a:bodyPr/>
          <a:lstStyle/>
          <a:p>
            <a:fld id="{35A54D1D-E0CC-BC44-87A1-5FDD2085675B}" type="datetimeFigureOut">
              <a:rPr lang="en-US" smtClean="0"/>
              <a:t>4/18/24</a:t>
            </a:fld>
            <a:endParaRPr lang="en-US"/>
          </a:p>
        </p:txBody>
      </p:sp>
      <p:sp>
        <p:nvSpPr>
          <p:cNvPr id="6" name="Footer Placeholder 5">
            <a:extLst>
              <a:ext uri="{FF2B5EF4-FFF2-40B4-BE49-F238E27FC236}">
                <a16:creationId xmlns:a16="http://schemas.microsoft.com/office/drawing/2014/main" id="{BC35B224-AF48-C300-55D9-09AFBB0882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28512E-0EDF-10C0-356C-10FB3B56EF5B}"/>
              </a:ext>
            </a:extLst>
          </p:cNvPr>
          <p:cNvSpPr>
            <a:spLocks noGrp="1"/>
          </p:cNvSpPr>
          <p:nvPr>
            <p:ph type="sldNum" sz="quarter" idx="12"/>
          </p:nvPr>
        </p:nvSpPr>
        <p:spPr/>
        <p:txBody>
          <a:bodyPr/>
          <a:lstStyle/>
          <a:p>
            <a:fld id="{E97C932A-81C6-734B-8124-26B83609A244}" type="slidenum">
              <a:rPr lang="en-US" smtClean="0"/>
              <a:t>‹#›</a:t>
            </a:fld>
            <a:endParaRPr lang="en-US"/>
          </a:p>
        </p:txBody>
      </p:sp>
    </p:spTree>
    <p:extLst>
      <p:ext uri="{BB962C8B-B14F-4D97-AF65-F5344CB8AC3E}">
        <p14:creationId xmlns:p14="http://schemas.microsoft.com/office/powerpoint/2010/main" val="687374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E8DD68-78FE-339B-E36A-E3478EA4A3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7F9A337-DFB6-59E5-F378-59A2FEDF20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17E323-C9DB-A057-3455-7C5F69C2D1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A54D1D-E0CC-BC44-87A1-5FDD2085675B}" type="datetimeFigureOut">
              <a:rPr lang="en-US" smtClean="0"/>
              <a:t>4/18/24</a:t>
            </a:fld>
            <a:endParaRPr lang="en-US"/>
          </a:p>
        </p:txBody>
      </p:sp>
      <p:sp>
        <p:nvSpPr>
          <p:cNvPr id="5" name="Footer Placeholder 4">
            <a:extLst>
              <a:ext uri="{FF2B5EF4-FFF2-40B4-BE49-F238E27FC236}">
                <a16:creationId xmlns:a16="http://schemas.microsoft.com/office/drawing/2014/main" id="{00F84074-AA78-67E9-C457-7C08908383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B92CA82-032F-B0A0-0691-F839B69806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7C932A-81C6-734B-8124-26B83609A244}" type="slidenum">
              <a:rPr lang="en-US" smtClean="0"/>
              <a:t>‹#›</a:t>
            </a:fld>
            <a:endParaRPr lang="en-US"/>
          </a:p>
        </p:txBody>
      </p:sp>
    </p:spTree>
    <p:extLst>
      <p:ext uri="{BB962C8B-B14F-4D97-AF65-F5344CB8AC3E}">
        <p14:creationId xmlns:p14="http://schemas.microsoft.com/office/powerpoint/2010/main" val="29079905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tinyurl.com/MendotaRS" TargetMode="External"/><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12.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jpg"/><Relationship Id="rId4" Type="http://schemas.openxmlformats.org/officeDocument/2006/relationships/image" Target="../media/image35.jp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0.sv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14.sv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96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7427488-068E-4B55-AC8D-CD070B8CD4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3" name="Group 12">
            <a:extLst>
              <a:ext uri="{FF2B5EF4-FFF2-40B4-BE49-F238E27FC236}">
                <a16:creationId xmlns:a16="http://schemas.microsoft.com/office/drawing/2014/main" id="{6CEC401A-BC46-41FC-AD55-F7810C3CFA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14" name="Rectangle 13">
              <a:extLst>
                <a:ext uri="{FF2B5EF4-FFF2-40B4-BE49-F238E27FC236}">
                  <a16:creationId xmlns:a16="http://schemas.microsoft.com/office/drawing/2014/main" id="{A287F808-5648-477A-80D6-A0F3BF6DF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A116CF9-DCF6-4F08-B01A-D5F353F83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7" name="Freeform: Shape 16">
            <a:extLst>
              <a:ext uri="{FF2B5EF4-FFF2-40B4-BE49-F238E27FC236}">
                <a16:creationId xmlns:a16="http://schemas.microsoft.com/office/drawing/2014/main" id="{44D26783-C1CA-4BE1-9D40-3EA516AE3E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9" name="Rectangle 18">
            <a:extLst>
              <a:ext uri="{FF2B5EF4-FFF2-40B4-BE49-F238E27FC236}">
                <a16:creationId xmlns:a16="http://schemas.microsoft.com/office/drawing/2014/main" id="{A20AF199-99C2-4569-9CAF-24514AE5E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197"/>
            <a:ext cx="11277600" cy="5943606"/>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925B7C97-58CB-EE69-2752-102C5C93B532}"/>
              </a:ext>
            </a:extLst>
          </p:cNvPr>
          <p:cNvSpPr>
            <a:spLocks noGrp="1"/>
          </p:cNvSpPr>
          <p:nvPr>
            <p:ph type="ctrTitle"/>
          </p:nvPr>
        </p:nvSpPr>
        <p:spPr>
          <a:xfrm>
            <a:off x="1142999" y="1676401"/>
            <a:ext cx="4495801" cy="2286002"/>
          </a:xfrm>
        </p:spPr>
        <p:txBody>
          <a:bodyPr anchor="t">
            <a:normAutofit/>
          </a:bodyPr>
          <a:lstStyle/>
          <a:p>
            <a:pPr algn="l"/>
            <a:r>
              <a:rPr lang="en-US" sz="4800" dirty="0"/>
              <a:t>Remote Sensing of Harmful Algae</a:t>
            </a:r>
          </a:p>
        </p:txBody>
      </p:sp>
      <p:sp>
        <p:nvSpPr>
          <p:cNvPr id="3" name="Subtitle 2">
            <a:extLst>
              <a:ext uri="{FF2B5EF4-FFF2-40B4-BE49-F238E27FC236}">
                <a16:creationId xmlns:a16="http://schemas.microsoft.com/office/drawing/2014/main" id="{DC5BCB8A-C098-C75E-4B09-8438C62BB8EC}"/>
              </a:ext>
            </a:extLst>
          </p:cNvPr>
          <p:cNvSpPr>
            <a:spLocks noGrp="1"/>
          </p:cNvSpPr>
          <p:nvPr>
            <p:ph type="subTitle" idx="1"/>
          </p:nvPr>
        </p:nvSpPr>
        <p:spPr>
          <a:xfrm>
            <a:off x="1142999" y="4267200"/>
            <a:ext cx="4495801" cy="914400"/>
          </a:xfrm>
        </p:spPr>
        <p:txBody>
          <a:bodyPr>
            <a:normAutofit/>
          </a:bodyPr>
          <a:lstStyle/>
          <a:p>
            <a:pPr algn="l"/>
            <a:r>
              <a:rPr lang="en-US" sz="2000">
                <a:solidFill>
                  <a:schemeClr val="tx1">
                    <a:alpha val="55000"/>
                  </a:schemeClr>
                </a:solidFill>
              </a:rPr>
              <a:t>Developed by Max Beal and Dr. Paul Block</a:t>
            </a:r>
          </a:p>
          <a:p>
            <a:pPr algn="l"/>
            <a:r>
              <a:rPr lang="en-US" sz="2000">
                <a:solidFill>
                  <a:schemeClr val="tx1">
                    <a:alpha val="55000"/>
                  </a:schemeClr>
                </a:solidFill>
              </a:rPr>
              <a:t>University of Wisconsin-Madison</a:t>
            </a:r>
          </a:p>
        </p:txBody>
      </p:sp>
      <p:pic>
        <p:nvPicPr>
          <p:cNvPr id="5" name="Picture 4" descr="A close-up of a logo&#10;&#10;Description automatically generated">
            <a:extLst>
              <a:ext uri="{FF2B5EF4-FFF2-40B4-BE49-F238E27FC236}">
                <a16:creationId xmlns:a16="http://schemas.microsoft.com/office/drawing/2014/main" id="{E5412AA9-8F73-0CFF-00D6-BA018BDABBAD}"/>
              </a:ext>
            </a:extLst>
          </p:cNvPr>
          <p:cNvPicPr>
            <a:picLocks noChangeAspect="1"/>
          </p:cNvPicPr>
          <p:nvPr/>
        </p:nvPicPr>
        <p:blipFill>
          <a:blip r:embed="rId2"/>
          <a:stretch>
            <a:fillRect/>
          </a:stretch>
        </p:blipFill>
        <p:spPr>
          <a:xfrm>
            <a:off x="6619873" y="1623904"/>
            <a:ext cx="4657726" cy="943188"/>
          </a:xfrm>
          <a:prstGeom prst="rect">
            <a:avLst/>
          </a:prstGeom>
        </p:spPr>
      </p:pic>
      <p:pic>
        <p:nvPicPr>
          <p:cNvPr id="6" name="Picture 5" descr="A picture containing transport, wheel&#10;&#10;Description automatically generated">
            <a:extLst>
              <a:ext uri="{FF2B5EF4-FFF2-40B4-BE49-F238E27FC236}">
                <a16:creationId xmlns:a16="http://schemas.microsoft.com/office/drawing/2014/main" id="{9110CA5B-60A9-081D-A7C0-BAE19E05ED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1203" y="3345179"/>
            <a:ext cx="1763957" cy="1772073"/>
          </a:xfrm>
          <a:prstGeom prst="rect">
            <a:avLst/>
          </a:prstGeom>
        </p:spPr>
      </p:pic>
    </p:spTree>
    <p:extLst>
      <p:ext uri="{BB962C8B-B14F-4D97-AF65-F5344CB8AC3E}">
        <p14:creationId xmlns:p14="http://schemas.microsoft.com/office/powerpoint/2010/main" val="3027074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B55E7-ABE4-92E8-2D46-1C22D897BAC8}"/>
              </a:ext>
            </a:extLst>
          </p:cNvPr>
          <p:cNvSpPr>
            <a:spLocks noGrp="1"/>
          </p:cNvSpPr>
          <p:nvPr>
            <p:ph type="title"/>
          </p:nvPr>
        </p:nvSpPr>
        <p:spPr>
          <a:xfrm>
            <a:off x="307258" y="0"/>
            <a:ext cx="10515600" cy="1325563"/>
          </a:xfrm>
        </p:spPr>
        <p:txBody>
          <a:bodyPr/>
          <a:lstStyle/>
          <a:p>
            <a:r>
              <a:rPr lang="en-US" dirty="0"/>
              <a:t>Activity</a:t>
            </a:r>
          </a:p>
        </p:txBody>
      </p:sp>
      <p:sp>
        <p:nvSpPr>
          <p:cNvPr id="12" name="TextBox 11">
            <a:extLst>
              <a:ext uri="{FF2B5EF4-FFF2-40B4-BE49-F238E27FC236}">
                <a16:creationId xmlns:a16="http://schemas.microsoft.com/office/drawing/2014/main" id="{712EA009-0B88-4FFA-1FD4-A481565174DF}"/>
              </a:ext>
            </a:extLst>
          </p:cNvPr>
          <p:cNvSpPr txBox="1"/>
          <p:nvPr/>
        </p:nvSpPr>
        <p:spPr>
          <a:xfrm>
            <a:off x="2294226" y="1132205"/>
            <a:ext cx="8092043" cy="830997"/>
          </a:xfrm>
          <a:prstGeom prst="rect">
            <a:avLst/>
          </a:prstGeom>
          <a:noFill/>
        </p:spPr>
        <p:txBody>
          <a:bodyPr wrap="square" rtlCol="0">
            <a:spAutoFit/>
          </a:bodyPr>
          <a:lstStyle/>
          <a:p>
            <a:r>
              <a:rPr lang="en-US" sz="2400" dirty="0"/>
              <a:t>Use camera imagery and water quality samples to develop a model for monitoring algae abundance in surface waters</a:t>
            </a:r>
          </a:p>
        </p:txBody>
      </p:sp>
      <p:grpSp>
        <p:nvGrpSpPr>
          <p:cNvPr id="10" name="Group 9">
            <a:extLst>
              <a:ext uri="{FF2B5EF4-FFF2-40B4-BE49-F238E27FC236}">
                <a16:creationId xmlns:a16="http://schemas.microsoft.com/office/drawing/2014/main" id="{5B826921-E3B1-EE55-C983-D7F49A1DC076}"/>
              </a:ext>
            </a:extLst>
          </p:cNvPr>
          <p:cNvGrpSpPr/>
          <p:nvPr/>
        </p:nvGrpSpPr>
        <p:grpSpPr>
          <a:xfrm>
            <a:off x="2049977" y="2094430"/>
            <a:ext cx="8092043" cy="2681786"/>
            <a:chOff x="2049977" y="2094430"/>
            <a:chExt cx="8092043" cy="2681786"/>
          </a:xfrm>
        </p:grpSpPr>
        <p:pic>
          <p:nvPicPr>
            <p:cNvPr id="6" name="Picture 5" descr="A comparison of a dropper&#10;&#10;Description automatically generated">
              <a:extLst>
                <a:ext uri="{FF2B5EF4-FFF2-40B4-BE49-F238E27FC236}">
                  <a16:creationId xmlns:a16="http://schemas.microsoft.com/office/drawing/2014/main" id="{500D1FFB-A0B2-79DB-464B-691C7EB788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49977" y="2094430"/>
              <a:ext cx="8092043" cy="2681786"/>
            </a:xfrm>
            <a:prstGeom prst="rect">
              <a:avLst/>
            </a:prstGeom>
          </p:spPr>
        </p:pic>
        <p:sp>
          <p:nvSpPr>
            <p:cNvPr id="5" name="TextBox 4">
              <a:extLst>
                <a:ext uri="{FF2B5EF4-FFF2-40B4-BE49-F238E27FC236}">
                  <a16:creationId xmlns:a16="http://schemas.microsoft.com/office/drawing/2014/main" id="{10231F52-E4BC-BDA0-5DAB-0BE9B0E7F25E}"/>
                </a:ext>
              </a:extLst>
            </p:cNvPr>
            <p:cNvSpPr txBox="1"/>
            <p:nvPr/>
          </p:nvSpPr>
          <p:spPr>
            <a:xfrm>
              <a:off x="2294226" y="4293704"/>
              <a:ext cx="1668001" cy="307777"/>
            </a:xfrm>
            <a:prstGeom prst="rect">
              <a:avLst/>
            </a:prstGeom>
            <a:solidFill>
              <a:schemeClr val="bg1"/>
            </a:solidFill>
          </p:spPr>
          <p:txBody>
            <a:bodyPr wrap="square" rtlCol="0">
              <a:spAutoFit/>
            </a:bodyPr>
            <a:lstStyle/>
            <a:p>
              <a:pPr algn="ctr"/>
              <a:r>
                <a:rPr lang="en-US" sz="1400" dirty="0"/>
                <a:t>1.5 ml</a:t>
              </a:r>
            </a:p>
          </p:txBody>
        </p:sp>
        <p:sp>
          <p:nvSpPr>
            <p:cNvPr id="7" name="TextBox 6">
              <a:extLst>
                <a:ext uri="{FF2B5EF4-FFF2-40B4-BE49-F238E27FC236}">
                  <a16:creationId xmlns:a16="http://schemas.microsoft.com/office/drawing/2014/main" id="{A75A734D-5DAC-28D9-6BC6-FC1863B0E8DD}"/>
                </a:ext>
              </a:extLst>
            </p:cNvPr>
            <p:cNvSpPr txBox="1"/>
            <p:nvPr/>
          </p:nvSpPr>
          <p:spPr>
            <a:xfrm>
              <a:off x="4344201" y="4289333"/>
              <a:ext cx="1668001" cy="307777"/>
            </a:xfrm>
            <a:prstGeom prst="rect">
              <a:avLst/>
            </a:prstGeom>
            <a:solidFill>
              <a:schemeClr val="bg1"/>
            </a:solidFill>
          </p:spPr>
          <p:txBody>
            <a:bodyPr wrap="square" rtlCol="0">
              <a:spAutoFit/>
            </a:bodyPr>
            <a:lstStyle/>
            <a:p>
              <a:pPr algn="ctr"/>
              <a:r>
                <a:rPr lang="en-US" sz="1400" dirty="0"/>
                <a:t>3 ml</a:t>
              </a:r>
            </a:p>
          </p:txBody>
        </p:sp>
        <p:sp>
          <p:nvSpPr>
            <p:cNvPr id="8" name="TextBox 7">
              <a:extLst>
                <a:ext uri="{FF2B5EF4-FFF2-40B4-BE49-F238E27FC236}">
                  <a16:creationId xmlns:a16="http://schemas.microsoft.com/office/drawing/2014/main" id="{9B701B02-5181-18BF-4654-DA6BE29BA9F5}"/>
                </a:ext>
              </a:extLst>
            </p:cNvPr>
            <p:cNvSpPr txBox="1"/>
            <p:nvPr/>
          </p:nvSpPr>
          <p:spPr>
            <a:xfrm>
              <a:off x="6218123" y="4289333"/>
              <a:ext cx="1668001" cy="307777"/>
            </a:xfrm>
            <a:prstGeom prst="rect">
              <a:avLst/>
            </a:prstGeom>
            <a:solidFill>
              <a:schemeClr val="bg1"/>
            </a:solidFill>
          </p:spPr>
          <p:txBody>
            <a:bodyPr wrap="square" rtlCol="0">
              <a:spAutoFit/>
            </a:bodyPr>
            <a:lstStyle/>
            <a:p>
              <a:pPr algn="ctr"/>
              <a:r>
                <a:rPr lang="en-US" sz="1400" dirty="0"/>
                <a:t>15 ml</a:t>
              </a:r>
            </a:p>
          </p:txBody>
        </p:sp>
        <p:sp>
          <p:nvSpPr>
            <p:cNvPr id="9" name="TextBox 8">
              <a:extLst>
                <a:ext uri="{FF2B5EF4-FFF2-40B4-BE49-F238E27FC236}">
                  <a16:creationId xmlns:a16="http://schemas.microsoft.com/office/drawing/2014/main" id="{1E7C051C-B8A6-0C1D-8CCD-825BDD579387}"/>
                </a:ext>
              </a:extLst>
            </p:cNvPr>
            <p:cNvSpPr txBox="1"/>
            <p:nvPr/>
          </p:nvSpPr>
          <p:spPr>
            <a:xfrm>
              <a:off x="8229775" y="4289333"/>
              <a:ext cx="1668001" cy="307777"/>
            </a:xfrm>
            <a:prstGeom prst="rect">
              <a:avLst/>
            </a:prstGeom>
            <a:solidFill>
              <a:schemeClr val="bg1"/>
            </a:solidFill>
          </p:spPr>
          <p:txBody>
            <a:bodyPr wrap="square" rtlCol="0">
              <a:spAutoFit/>
            </a:bodyPr>
            <a:lstStyle/>
            <a:p>
              <a:pPr algn="ctr"/>
              <a:r>
                <a:rPr lang="en-US" sz="1400" dirty="0"/>
                <a:t>25 ml</a:t>
              </a:r>
            </a:p>
          </p:txBody>
        </p:sp>
      </p:grpSp>
    </p:spTree>
    <p:extLst>
      <p:ext uri="{BB962C8B-B14F-4D97-AF65-F5344CB8AC3E}">
        <p14:creationId xmlns:p14="http://schemas.microsoft.com/office/powerpoint/2010/main" val="3367839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5BA66-E99A-83A4-50A2-EDFEE254010C}"/>
              </a:ext>
            </a:extLst>
          </p:cNvPr>
          <p:cNvSpPr>
            <a:spLocks noGrp="1"/>
          </p:cNvSpPr>
          <p:nvPr>
            <p:ph type="title"/>
          </p:nvPr>
        </p:nvSpPr>
        <p:spPr>
          <a:xfrm>
            <a:off x="0" y="0"/>
            <a:ext cx="10515600" cy="746982"/>
          </a:xfrm>
        </p:spPr>
        <p:txBody>
          <a:bodyPr/>
          <a:lstStyle/>
          <a:p>
            <a:r>
              <a:rPr lang="en-US" dirty="0"/>
              <a:t>Activity</a:t>
            </a:r>
          </a:p>
        </p:txBody>
      </p:sp>
      <p:sp>
        <p:nvSpPr>
          <p:cNvPr id="3" name="Content Placeholder 2">
            <a:extLst>
              <a:ext uri="{FF2B5EF4-FFF2-40B4-BE49-F238E27FC236}">
                <a16:creationId xmlns:a16="http://schemas.microsoft.com/office/drawing/2014/main" id="{C1BF127B-365C-ECE7-F080-D5AA3E3463B4}"/>
              </a:ext>
            </a:extLst>
          </p:cNvPr>
          <p:cNvSpPr>
            <a:spLocks noGrp="1"/>
          </p:cNvSpPr>
          <p:nvPr>
            <p:ph idx="1"/>
          </p:nvPr>
        </p:nvSpPr>
        <p:spPr>
          <a:xfrm>
            <a:off x="146222" y="1055622"/>
            <a:ext cx="10369378" cy="1645783"/>
          </a:xfrm>
        </p:spPr>
        <p:txBody>
          <a:bodyPr>
            <a:normAutofit lnSpcReduction="10000"/>
          </a:bodyPr>
          <a:lstStyle/>
          <a:p>
            <a:r>
              <a:rPr lang="en-US" dirty="0"/>
              <a:t>Step 1: Go to </a:t>
            </a:r>
            <a:r>
              <a:rPr lang="en-US" b="1" dirty="0">
                <a:hlinkClick r:id="rId2"/>
              </a:rPr>
              <a:t>https://tinyurl.com/MendotaRS</a:t>
            </a:r>
            <a:endParaRPr lang="en-US" b="1" dirty="0"/>
          </a:p>
          <a:p>
            <a:pPr lvl="1"/>
            <a:r>
              <a:rPr lang="en-US" dirty="0"/>
              <a:t>Log into a google account</a:t>
            </a:r>
          </a:p>
          <a:p>
            <a:pPr lvl="1"/>
            <a:r>
              <a:rPr lang="en-US" dirty="0"/>
              <a:t>Go to &gt;File  &gt;Save a copy in Drive</a:t>
            </a:r>
          </a:p>
          <a:p>
            <a:pPr lvl="1"/>
            <a:r>
              <a:rPr lang="en-US" dirty="0"/>
              <a:t>Open your saved copy of the Mendota workbook</a:t>
            </a:r>
          </a:p>
        </p:txBody>
      </p:sp>
      <p:graphicFrame>
        <p:nvGraphicFramePr>
          <p:cNvPr id="7" name="Table 6">
            <a:extLst>
              <a:ext uri="{FF2B5EF4-FFF2-40B4-BE49-F238E27FC236}">
                <a16:creationId xmlns:a16="http://schemas.microsoft.com/office/drawing/2014/main" id="{AF5C8487-1D74-FE15-E44F-2FF8D9737A34}"/>
              </a:ext>
            </a:extLst>
          </p:cNvPr>
          <p:cNvGraphicFramePr>
            <a:graphicFrameLocks noGrp="1"/>
          </p:cNvGraphicFramePr>
          <p:nvPr>
            <p:extLst>
              <p:ext uri="{D42A27DB-BD31-4B8C-83A1-F6EECF244321}">
                <p14:modId xmlns:p14="http://schemas.microsoft.com/office/powerpoint/2010/main" val="2615922978"/>
              </p:ext>
            </p:extLst>
          </p:nvPr>
        </p:nvGraphicFramePr>
        <p:xfrm>
          <a:off x="656967" y="3917092"/>
          <a:ext cx="5439033" cy="1865832"/>
        </p:xfrm>
        <a:graphic>
          <a:graphicData uri="http://schemas.openxmlformats.org/drawingml/2006/table">
            <a:tbl>
              <a:tblPr firstRow="1" firstCol="1" bandRow="1">
                <a:tableStyleId>{5C22544A-7EE6-4342-B048-85BDC9FD1C3A}</a:tableStyleId>
              </a:tblPr>
              <a:tblGrid>
                <a:gridCol w="2995497">
                  <a:extLst>
                    <a:ext uri="{9D8B030D-6E8A-4147-A177-3AD203B41FA5}">
                      <a16:colId xmlns:a16="http://schemas.microsoft.com/office/drawing/2014/main" val="4182876046"/>
                    </a:ext>
                  </a:extLst>
                </a:gridCol>
                <a:gridCol w="2443536">
                  <a:extLst>
                    <a:ext uri="{9D8B030D-6E8A-4147-A177-3AD203B41FA5}">
                      <a16:colId xmlns:a16="http://schemas.microsoft.com/office/drawing/2014/main" val="382606561"/>
                    </a:ext>
                  </a:extLst>
                </a:gridCol>
              </a:tblGrid>
              <a:tr h="573792">
                <a:tc>
                  <a:txBody>
                    <a:bodyPr/>
                    <a:lstStyle/>
                    <a:p>
                      <a:pPr marL="0" marR="0" algn="ctr">
                        <a:spcBef>
                          <a:spcPts val="0"/>
                        </a:spcBef>
                        <a:spcAft>
                          <a:spcPts val="0"/>
                        </a:spcAft>
                      </a:pPr>
                      <a:r>
                        <a:rPr lang="en-US" sz="1500" kern="0" dirty="0">
                          <a:effectLst/>
                        </a:rPr>
                        <a:t>Sample</a:t>
                      </a:r>
                      <a:endParaRPr lang="en-US"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500" kern="0" dirty="0">
                          <a:effectLst/>
                        </a:rPr>
                        <a:t>Volume chlorophyll</a:t>
                      </a:r>
                      <a:endParaRPr lang="en-US"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08870971"/>
                  </a:ext>
                </a:extLst>
              </a:tr>
              <a:tr h="323010">
                <a:tc>
                  <a:txBody>
                    <a:bodyPr/>
                    <a:lstStyle/>
                    <a:p>
                      <a:pPr marL="0" marR="0" algn="ctr">
                        <a:spcBef>
                          <a:spcPts val="0"/>
                        </a:spcBef>
                        <a:spcAft>
                          <a:spcPts val="0"/>
                        </a:spcAft>
                      </a:pPr>
                      <a:r>
                        <a:rPr lang="en-US" sz="1500" kern="0" dirty="0">
                          <a:effectLst/>
                        </a:rPr>
                        <a:t>1</a:t>
                      </a:r>
                      <a:endParaRPr lang="en-US"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500" kern="0" dirty="0">
                          <a:effectLst/>
                        </a:rPr>
                        <a:t>1.5ml</a:t>
                      </a:r>
                      <a:endParaRPr lang="en-US"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647185382"/>
                  </a:ext>
                </a:extLst>
              </a:tr>
              <a:tr h="323010">
                <a:tc>
                  <a:txBody>
                    <a:bodyPr/>
                    <a:lstStyle/>
                    <a:p>
                      <a:pPr marL="0" marR="0" algn="ctr">
                        <a:spcBef>
                          <a:spcPts val="0"/>
                        </a:spcBef>
                        <a:spcAft>
                          <a:spcPts val="0"/>
                        </a:spcAft>
                      </a:pPr>
                      <a:r>
                        <a:rPr lang="en-US" sz="1500" kern="0" dirty="0">
                          <a:effectLst/>
                        </a:rPr>
                        <a:t>2</a:t>
                      </a:r>
                      <a:endParaRPr lang="en-US"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500" kern="0" dirty="0">
                          <a:effectLst/>
                        </a:rPr>
                        <a:t>3ml</a:t>
                      </a:r>
                      <a:endParaRPr lang="en-US"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09952261"/>
                  </a:ext>
                </a:extLst>
              </a:tr>
              <a:tr h="323010">
                <a:tc>
                  <a:txBody>
                    <a:bodyPr/>
                    <a:lstStyle/>
                    <a:p>
                      <a:pPr marL="0" marR="0" algn="ctr">
                        <a:spcBef>
                          <a:spcPts val="0"/>
                        </a:spcBef>
                        <a:spcAft>
                          <a:spcPts val="0"/>
                        </a:spcAft>
                      </a:pPr>
                      <a:r>
                        <a:rPr lang="en-US" sz="1500" kern="0" dirty="0">
                          <a:effectLst/>
                        </a:rPr>
                        <a:t>3</a:t>
                      </a:r>
                      <a:endParaRPr lang="en-US"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500" kern="0" dirty="0">
                          <a:effectLst/>
                        </a:rPr>
                        <a:t>15ml</a:t>
                      </a:r>
                      <a:endParaRPr lang="en-US"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493665586"/>
                  </a:ext>
                </a:extLst>
              </a:tr>
              <a:tr h="323010">
                <a:tc>
                  <a:txBody>
                    <a:bodyPr/>
                    <a:lstStyle/>
                    <a:p>
                      <a:pPr marL="0" marR="0" algn="ctr">
                        <a:spcBef>
                          <a:spcPts val="0"/>
                        </a:spcBef>
                        <a:spcAft>
                          <a:spcPts val="0"/>
                        </a:spcAft>
                      </a:pPr>
                      <a:r>
                        <a:rPr lang="en-US" sz="1500" kern="0" dirty="0">
                          <a:effectLst/>
                        </a:rPr>
                        <a:t>4</a:t>
                      </a:r>
                      <a:endParaRPr lang="en-US"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500" kern="0" dirty="0">
                          <a:effectLst/>
                        </a:rPr>
                        <a:t>25ml</a:t>
                      </a:r>
                      <a:endParaRPr lang="en-US" sz="15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225835046"/>
                  </a:ext>
                </a:extLst>
              </a:tr>
            </a:tbl>
          </a:graphicData>
        </a:graphic>
      </p:graphicFrame>
      <p:pic>
        <p:nvPicPr>
          <p:cNvPr id="9" name="Graphic 8" descr="Line arrow: Clockwise curve with solid fill">
            <a:extLst>
              <a:ext uri="{FF2B5EF4-FFF2-40B4-BE49-F238E27FC236}">
                <a16:creationId xmlns:a16="http://schemas.microsoft.com/office/drawing/2014/main" id="{F1BC050E-1283-1880-4E1F-B5A2817F90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34665" y="5802378"/>
            <a:ext cx="623135" cy="623135"/>
          </a:xfrm>
          <a:prstGeom prst="rect">
            <a:avLst/>
          </a:prstGeom>
        </p:spPr>
      </p:pic>
      <p:sp>
        <p:nvSpPr>
          <p:cNvPr id="10" name="TextBox 9">
            <a:extLst>
              <a:ext uri="{FF2B5EF4-FFF2-40B4-BE49-F238E27FC236}">
                <a16:creationId xmlns:a16="http://schemas.microsoft.com/office/drawing/2014/main" id="{4C7941C8-7217-F56D-C4E3-94A47384F2C1}"/>
              </a:ext>
            </a:extLst>
          </p:cNvPr>
          <p:cNvSpPr txBox="1"/>
          <p:nvPr/>
        </p:nvSpPr>
        <p:spPr>
          <a:xfrm>
            <a:off x="5155370" y="6240847"/>
            <a:ext cx="4374787" cy="369332"/>
          </a:xfrm>
          <a:prstGeom prst="rect">
            <a:avLst/>
          </a:prstGeom>
          <a:noFill/>
        </p:spPr>
        <p:txBody>
          <a:bodyPr wrap="none" rtlCol="0">
            <a:spAutoFit/>
          </a:bodyPr>
          <a:lstStyle/>
          <a:p>
            <a:r>
              <a:rPr lang="en-US" dirty="0"/>
              <a:t>Add this amount from the bottle to each cup</a:t>
            </a:r>
          </a:p>
        </p:txBody>
      </p:sp>
      <p:sp>
        <p:nvSpPr>
          <p:cNvPr id="13" name="TextBox 12">
            <a:extLst>
              <a:ext uri="{FF2B5EF4-FFF2-40B4-BE49-F238E27FC236}">
                <a16:creationId xmlns:a16="http://schemas.microsoft.com/office/drawing/2014/main" id="{0D79636E-E4A2-A3FC-5918-6215A348A892}"/>
              </a:ext>
            </a:extLst>
          </p:cNvPr>
          <p:cNvSpPr txBox="1"/>
          <p:nvPr/>
        </p:nvSpPr>
        <p:spPr>
          <a:xfrm>
            <a:off x="7027644" y="3917092"/>
            <a:ext cx="3299108" cy="369332"/>
          </a:xfrm>
          <a:prstGeom prst="rect">
            <a:avLst/>
          </a:prstGeom>
          <a:noFill/>
        </p:spPr>
        <p:txBody>
          <a:bodyPr wrap="none" rtlCol="0">
            <a:spAutoFit/>
          </a:bodyPr>
          <a:lstStyle/>
          <a:p>
            <a:r>
              <a:rPr lang="en-US" dirty="0"/>
              <a:t>Note: each pipette can hold 5 ml</a:t>
            </a:r>
          </a:p>
        </p:txBody>
      </p:sp>
      <p:sp>
        <p:nvSpPr>
          <p:cNvPr id="15" name="TextBox 14">
            <a:extLst>
              <a:ext uri="{FF2B5EF4-FFF2-40B4-BE49-F238E27FC236}">
                <a16:creationId xmlns:a16="http://schemas.microsoft.com/office/drawing/2014/main" id="{6FEF7CA5-E648-C932-3A51-739A70B52533}"/>
              </a:ext>
            </a:extLst>
          </p:cNvPr>
          <p:cNvSpPr txBox="1"/>
          <p:nvPr/>
        </p:nvSpPr>
        <p:spPr>
          <a:xfrm>
            <a:off x="146222" y="2840952"/>
            <a:ext cx="7201160" cy="954107"/>
          </a:xfrm>
          <a:prstGeom prst="rect">
            <a:avLst/>
          </a:prstGeom>
          <a:noFill/>
        </p:spPr>
        <p:txBody>
          <a:bodyPr wrap="square">
            <a:spAutoFit/>
          </a:bodyPr>
          <a:lstStyle/>
          <a:p>
            <a:pPr marL="285750" indent="-285750">
              <a:buFont typeface="Arial" panose="020B0604020202020204" pitchFamily="34" charset="0"/>
              <a:buChar char="•"/>
            </a:pPr>
            <a:r>
              <a:rPr lang="en-US" sz="2800" dirty="0"/>
              <a:t>Step 2: Mix four chlorophyll samples in the provided cups, following the table below</a:t>
            </a:r>
          </a:p>
        </p:txBody>
      </p:sp>
    </p:spTree>
    <p:extLst>
      <p:ext uri="{BB962C8B-B14F-4D97-AF65-F5344CB8AC3E}">
        <p14:creationId xmlns:p14="http://schemas.microsoft.com/office/powerpoint/2010/main" val="1201243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P spid="13"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C98DF3-0FBD-1188-396F-5CC3B60D5963}"/>
              </a:ext>
            </a:extLst>
          </p:cNvPr>
          <p:cNvSpPr>
            <a:spLocks noGrp="1"/>
          </p:cNvSpPr>
          <p:nvPr>
            <p:ph idx="1"/>
          </p:nvPr>
        </p:nvSpPr>
        <p:spPr>
          <a:xfrm>
            <a:off x="163991" y="671015"/>
            <a:ext cx="8775855" cy="3826843"/>
          </a:xfrm>
        </p:spPr>
        <p:txBody>
          <a:bodyPr>
            <a:normAutofit fontScale="77500" lnSpcReduction="20000"/>
          </a:bodyPr>
          <a:lstStyle/>
          <a:p>
            <a:pPr marL="0" indent="0">
              <a:buNone/>
            </a:pPr>
            <a:r>
              <a:rPr lang="en-US" dirty="0"/>
              <a:t>1. Taking Photos</a:t>
            </a:r>
          </a:p>
          <a:p>
            <a:pPr lvl="1"/>
            <a:r>
              <a:rPr lang="en-US" dirty="0"/>
              <a:t>Do your best to take photos of the water directly</a:t>
            </a:r>
          </a:p>
          <a:p>
            <a:pPr lvl="1"/>
            <a:r>
              <a:rPr lang="en-US" dirty="0"/>
              <a:t>Minimize glare and shadows</a:t>
            </a:r>
          </a:p>
          <a:p>
            <a:pPr lvl="1"/>
            <a:r>
              <a:rPr lang="en-US" b="1" dirty="0"/>
              <a:t>Write the sample number on a white sheet of paper and place under the sample for the photo</a:t>
            </a:r>
          </a:p>
          <a:p>
            <a:endParaRPr lang="en-US" dirty="0"/>
          </a:p>
          <a:p>
            <a:pPr marL="0" indent="0">
              <a:buNone/>
            </a:pPr>
            <a:r>
              <a:rPr lang="en-US" dirty="0"/>
              <a:t>2. Transfer photos directly to your computer or upload to the Google drive using the QR code!</a:t>
            </a:r>
          </a:p>
          <a:p>
            <a:pPr marL="0" indent="0">
              <a:buNone/>
            </a:pPr>
            <a:r>
              <a:rPr lang="en-US" dirty="0"/>
              <a:t>Download at: http://</a:t>
            </a:r>
            <a:r>
              <a:rPr lang="en-US" dirty="0" err="1"/>
              <a:t>tinyurl.com</a:t>
            </a:r>
            <a:r>
              <a:rPr lang="en-US" dirty="0"/>
              <a:t>/</a:t>
            </a:r>
            <a:r>
              <a:rPr lang="en-US" dirty="0" err="1"/>
              <a:t>MendotaPhotoUpload</a:t>
            </a:r>
            <a:endParaRPr lang="en-US" dirty="0"/>
          </a:p>
          <a:p>
            <a:pPr marL="0" indent="0">
              <a:buNone/>
            </a:pPr>
            <a:endParaRPr lang="en-US" dirty="0"/>
          </a:p>
          <a:p>
            <a:pPr marL="0" indent="0">
              <a:buNone/>
            </a:pPr>
            <a:r>
              <a:rPr lang="en-US" dirty="0"/>
              <a:t>3. If you are unable to take photos, find photos at http://</a:t>
            </a:r>
            <a:r>
              <a:rPr lang="en-US" dirty="0" err="1"/>
              <a:t>tinyurl.com</a:t>
            </a:r>
            <a:r>
              <a:rPr lang="en-US" dirty="0"/>
              <a:t>/</a:t>
            </a:r>
            <a:r>
              <a:rPr lang="en-US" dirty="0" err="1"/>
              <a:t>MendotaRSLesson</a:t>
            </a:r>
            <a:endParaRPr lang="en-US" dirty="0"/>
          </a:p>
        </p:txBody>
      </p:sp>
      <p:pic>
        <p:nvPicPr>
          <p:cNvPr id="7" name="Graphic 6">
            <a:extLst>
              <a:ext uri="{FF2B5EF4-FFF2-40B4-BE49-F238E27FC236}">
                <a16:creationId xmlns:a16="http://schemas.microsoft.com/office/drawing/2014/main" id="{933FC081-7614-51F6-BA68-533756D2BD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74138" y="0"/>
            <a:ext cx="3028013" cy="3028013"/>
          </a:xfrm>
          <a:prstGeom prst="rect">
            <a:avLst/>
          </a:prstGeom>
        </p:spPr>
      </p:pic>
      <p:sp>
        <p:nvSpPr>
          <p:cNvPr id="4" name="TextBox 3">
            <a:extLst>
              <a:ext uri="{FF2B5EF4-FFF2-40B4-BE49-F238E27FC236}">
                <a16:creationId xmlns:a16="http://schemas.microsoft.com/office/drawing/2014/main" id="{DDF87B98-3A93-300E-FEC6-FBD42BD4B2CF}"/>
              </a:ext>
            </a:extLst>
          </p:cNvPr>
          <p:cNvSpPr txBox="1"/>
          <p:nvPr/>
        </p:nvSpPr>
        <p:spPr>
          <a:xfrm>
            <a:off x="0" y="-1"/>
            <a:ext cx="7834184" cy="523220"/>
          </a:xfrm>
          <a:prstGeom prst="rect">
            <a:avLst/>
          </a:prstGeom>
          <a:noFill/>
        </p:spPr>
        <p:txBody>
          <a:bodyPr wrap="square">
            <a:spAutoFit/>
          </a:bodyPr>
          <a:lstStyle/>
          <a:p>
            <a:pPr marL="285750" indent="-285750">
              <a:buFont typeface="Arial" panose="020B0604020202020204" pitchFamily="34" charset="0"/>
              <a:buChar char="•"/>
            </a:pPr>
            <a:r>
              <a:rPr lang="en-US" sz="2800" dirty="0"/>
              <a:t>Step 3: Taking Photos</a:t>
            </a:r>
          </a:p>
        </p:txBody>
      </p:sp>
      <p:pic>
        <p:nvPicPr>
          <p:cNvPr id="5" name="Picture 4" descr="A cup of liquid with bubbles&#10;&#10;Description automatically generated">
            <a:extLst>
              <a:ext uri="{FF2B5EF4-FFF2-40B4-BE49-F238E27FC236}">
                <a16:creationId xmlns:a16="http://schemas.microsoft.com/office/drawing/2014/main" id="{8C83B1E0-5F58-1DB0-3187-AAC59CF8857E}"/>
              </a:ext>
            </a:extLst>
          </p:cNvPr>
          <p:cNvPicPr>
            <a:picLocks noChangeAspect="1"/>
          </p:cNvPicPr>
          <p:nvPr/>
        </p:nvPicPr>
        <p:blipFill>
          <a:blip r:embed="rId4"/>
          <a:stretch>
            <a:fillRect/>
          </a:stretch>
        </p:blipFill>
        <p:spPr>
          <a:xfrm>
            <a:off x="163991" y="4440148"/>
            <a:ext cx="1813389" cy="2417852"/>
          </a:xfrm>
          <a:prstGeom prst="rect">
            <a:avLst/>
          </a:prstGeom>
        </p:spPr>
      </p:pic>
      <p:pic>
        <p:nvPicPr>
          <p:cNvPr id="14" name="Picture 13" descr="A cup of liquid with bubbles&#10;&#10;Description automatically generated">
            <a:extLst>
              <a:ext uri="{FF2B5EF4-FFF2-40B4-BE49-F238E27FC236}">
                <a16:creationId xmlns:a16="http://schemas.microsoft.com/office/drawing/2014/main" id="{89DCE2BF-D2B9-EBCA-9C3E-9E8B4029CEE0}"/>
              </a:ext>
            </a:extLst>
          </p:cNvPr>
          <p:cNvPicPr>
            <a:picLocks noChangeAspect="1"/>
          </p:cNvPicPr>
          <p:nvPr/>
        </p:nvPicPr>
        <p:blipFill>
          <a:blip r:embed="rId5"/>
          <a:stretch>
            <a:fillRect/>
          </a:stretch>
        </p:blipFill>
        <p:spPr>
          <a:xfrm>
            <a:off x="2552987" y="4440148"/>
            <a:ext cx="1813390" cy="2417853"/>
          </a:xfrm>
          <a:prstGeom prst="rect">
            <a:avLst/>
          </a:prstGeom>
        </p:spPr>
      </p:pic>
    </p:spTree>
    <p:extLst>
      <p:ext uri="{BB962C8B-B14F-4D97-AF65-F5344CB8AC3E}">
        <p14:creationId xmlns:p14="http://schemas.microsoft.com/office/powerpoint/2010/main" val="3047574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152E33-6606-7B6D-F8BA-98E139B1554B}"/>
              </a:ext>
            </a:extLst>
          </p:cNvPr>
          <p:cNvSpPr>
            <a:spLocks noGrp="1"/>
          </p:cNvSpPr>
          <p:nvPr>
            <p:ph idx="1"/>
          </p:nvPr>
        </p:nvSpPr>
        <p:spPr>
          <a:xfrm>
            <a:off x="158578" y="145106"/>
            <a:ext cx="10993836" cy="3822735"/>
          </a:xfrm>
        </p:spPr>
        <p:txBody>
          <a:bodyPr>
            <a:normAutofit/>
          </a:bodyPr>
          <a:lstStyle/>
          <a:p>
            <a:r>
              <a:rPr lang="en-US" dirty="0"/>
              <a:t>Step 4: Upload photos to the worksheet </a:t>
            </a:r>
          </a:p>
          <a:p>
            <a:pPr lvl="1"/>
            <a:r>
              <a:rPr lang="en-US" dirty="0"/>
              <a:t>Note: photos must be in .jpeg or .jpg format</a:t>
            </a:r>
          </a:p>
          <a:p>
            <a:pPr lvl="1"/>
            <a:r>
              <a:rPr lang="en-US" dirty="0"/>
              <a:t>Sample pictures should be named:</a:t>
            </a:r>
          </a:p>
          <a:p>
            <a:pPr lvl="2"/>
            <a:r>
              <a:rPr lang="en-US" dirty="0"/>
              <a:t>sample1.jpeg: 1.5ml sample</a:t>
            </a:r>
          </a:p>
          <a:p>
            <a:pPr lvl="2"/>
            <a:r>
              <a:rPr lang="en-US" dirty="0"/>
              <a:t>sample2.jpeg: 3 ml sample</a:t>
            </a:r>
          </a:p>
          <a:p>
            <a:pPr lvl="2"/>
            <a:r>
              <a:rPr lang="en-US" dirty="0"/>
              <a:t>sample3.jpeg: 15ml sample</a:t>
            </a:r>
          </a:p>
          <a:p>
            <a:pPr lvl="2"/>
            <a:r>
              <a:rPr lang="en-US" dirty="0"/>
              <a:t>sample4.jpeg: 25ml sample</a:t>
            </a:r>
          </a:p>
          <a:p>
            <a:pPr lvl="2"/>
            <a:endParaRPr lang="en-US" dirty="0"/>
          </a:p>
        </p:txBody>
      </p:sp>
      <p:pic>
        <p:nvPicPr>
          <p:cNvPr id="5" name="Picture 4" descr="A screenshot of a computer&#10;&#10;Description automatically generated">
            <a:extLst>
              <a:ext uri="{FF2B5EF4-FFF2-40B4-BE49-F238E27FC236}">
                <a16:creationId xmlns:a16="http://schemas.microsoft.com/office/drawing/2014/main" id="{7F2F582A-A3D7-38A0-92E1-32B877EE353F}"/>
              </a:ext>
            </a:extLst>
          </p:cNvPr>
          <p:cNvPicPr>
            <a:picLocks noChangeAspect="1"/>
          </p:cNvPicPr>
          <p:nvPr/>
        </p:nvPicPr>
        <p:blipFill rotWithShape="1">
          <a:blip r:embed="rId2"/>
          <a:srcRect b="28254"/>
          <a:stretch/>
        </p:blipFill>
        <p:spPr>
          <a:xfrm>
            <a:off x="6096000" y="2095675"/>
            <a:ext cx="5770958" cy="2363315"/>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7B983C65-2BA8-3222-AFA9-1C33EACDC87F}"/>
              </a:ext>
            </a:extLst>
          </p:cNvPr>
          <p:cNvPicPr>
            <a:picLocks noChangeAspect="1"/>
          </p:cNvPicPr>
          <p:nvPr/>
        </p:nvPicPr>
        <p:blipFill rotWithShape="1">
          <a:blip r:embed="rId3"/>
          <a:srcRect b="46510"/>
          <a:stretch/>
        </p:blipFill>
        <p:spPr>
          <a:xfrm>
            <a:off x="6028148" y="4843148"/>
            <a:ext cx="5838810" cy="2014852"/>
          </a:xfrm>
          <a:prstGeom prst="rect">
            <a:avLst/>
          </a:prstGeom>
        </p:spPr>
      </p:pic>
      <p:cxnSp>
        <p:nvCxnSpPr>
          <p:cNvPr id="9" name="Straight Arrow Connector 8">
            <a:extLst>
              <a:ext uri="{FF2B5EF4-FFF2-40B4-BE49-F238E27FC236}">
                <a16:creationId xmlns:a16="http://schemas.microsoft.com/office/drawing/2014/main" id="{68CB60DE-510E-7E65-43C6-4F5F24DE312E}"/>
              </a:ext>
            </a:extLst>
          </p:cNvPr>
          <p:cNvCxnSpPr/>
          <p:nvPr/>
        </p:nvCxnSpPr>
        <p:spPr>
          <a:xfrm>
            <a:off x="3694731" y="3476495"/>
            <a:ext cx="233341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C4A9822-12E4-66FE-9574-F8E88C138CAB}"/>
              </a:ext>
            </a:extLst>
          </p:cNvPr>
          <p:cNvCxnSpPr/>
          <p:nvPr/>
        </p:nvCxnSpPr>
        <p:spPr>
          <a:xfrm>
            <a:off x="4060971" y="5261752"/>
            <a:ext cx="233341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9EC7CFB-E601-4CE8-8C4C-EBDEFBD805BD}"/>
              </a:ext>
            </a:extLst>
          </p:cNvPr>
          <p:cNvSpPr txBox="1"/>
          <p:nvPr/>
        </p:nvSpPr>
        <p:spPr>
          <a:xfrm>
            <a:off x="1575625" y="3291829"/>
            <a:ext cx="2119106" cy="369332"/>
          </a:xfrm>
          <a:prstGeom prst="rect">
            <a:avLst/>
          </a:prstGeom>
          <a:noFill/>
        </p:spPr>
        <p:txBody>
          <a:bodyPr wrap="none" rtlCol="0">
            <a:spAutoFit/>
          </a:bodyPr>
          <a:lstStyle/>
          <a:p>
            <a:r>
              <a:rPr lang="en-US" dirty="0"/>
              <a:t>Open the folder icon</a:t>
            </a:r>
          </a:p>
        </p:txBody>
      </p:sp>
      <p:sp>
        <p:nvSpPr>
          <p:cNvPr id="12" name="TextBox 11">
            <a:extLst>
              <a:ext uri="{FF2B5EF4-FFF2-40B4-BE49-F238E27FC236}">
                <a16:creationId xmlns:a16="http://schemas.microsoft.com/office/drawing/2014/main" id="{24B768B1-3A76-7782-6A33-C6B3C42E691B}"/>
              </a:ext>
            </a:extLst>
          </p:cNvPr>
          <p:cNvSpPr txBox="1"/>
          <p:nvPr/>
        </p:nvSpPr>
        <p:spPr>
          <a:xfrm>
            <a:off x="1941865" y="5077086"/>
            <a:ext cx="2119106" cy="369332"/>
          </a:xfrm>
          <a:prstGeom prst="rect">
            <a:avLst/>
          </a:prstGeom>
          <a:noFill/>
        </p:spPr>
        <p:txBody>
          <a:bodyPr wrap="none" rtlCol="0">
            <a:spAutoFit/>
          </a:bodyPr>
          <a:lstStyle/>
          <a:p>
            <a:r>
              <a:rPr lang="en-US" dirty="0"/>
              <a:t>Open the folder icon</a:t>
            </a:r>
          </a:p>
        </p:txBody>
      </p:sp>
    </p:spTree>
    <p:extLst>
      <p:ext uri="{BB962C8B-B14F-4D97-AF65-F5344CB8AC3E}">
        <p14:creationId xmlns:p14="http://schemas.microsoft.com/office/powerpoint/2010/main" val="762811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C45E18-E9C9-857D-EC8F-4F433122067D}"/>
              </a:ext>
            </a:extLst>
          </p:cNvPr>
          <p:cNvSpPr>
            <a:spLocks noGrp="1"/>
          </p:cNvSpPr>
          <p:nvPr>
            <p:ph idx="1"/>
          </p:nvPr>
        </p:nvSpPr>
        <p:spPr>
          <a:xfrm>
            <a:off x="168728" y="1273629"/>
            <a:ext cx="11881758" cy="4620986"/>
          </a:xfrm>
        </p:spPr>
        <p:txBody>
          <a:bodyPr>
            <a:normAutofit/>
          </a:bodyPr>
          <a:lstStyle/>
          <a:p>
            <a:r>
              <a:rPr lang="en-US" dirty="0"/>
              <a:t>Run code for </a:t>
            </a:r>
            <a:r>
              <a:rPr lang="en-US" b="1" i="0" u="none" strike="noStrike" dirty="0">
                <a:effectLst/>
                <a:latin typeface="Roboto" panose="02000000000000000000" pitchFamily="2" charset="0"/>
              </a:rPr>
              <a:t>Part 1: Read in image data and investigate image bands</a:t>
            </a:r>
            <a:endParaRPr lang="en-US" dirty="0"/>
          </a:p>
          <a:p>
            <a:pPr lvl="1"/>
            <a:r>
              <a:rPr lang="en-US" i="0" u="none" strike="noStrike" dirty="0">
                <a:effectLst/>
                <a:latin typeface="Calibri" panose="020F0502020204030204" pitchFamily="34" charset="0"/>
                <a:cs typeface="Calibri" panose="020F0502020204030204" pitchFamily="34" charset="0"/>
              </a:rPr>
              <a:t>Consider the questions</a:t>
            </a:r>
          </a:p>
          <a:p>
            <a:pPr lvl="1"/>
            <a:r>
              <a:rPr lang="en-US" dirty="0">
                <a:latin typeface="Calibri" panose="020F0502020204030204" pitchFamily="34" charset="0"/>
                <a:cs typeface="Calibri" panose="020F0502020204030204" pitchFamily="34" charset="0"/>
              </a:rPr>
              <a:t>Discuss</a:t>
            </a:r>
          </a:p>
          <a:p>
            <a:pPr marL="457200" lvl="1" indent="0">
              <a:buNone/>
            </a:pPr>
            <a:endParaRPr lang="en-US" i="0" u="none" strike="noStrike" dirty="0">
              <a:effectLst/>
              <a:latin typeface="Calibri" panose="020F0502020204030204" pitchFamily="34" charset="0"/>
              <a:cs typeface="Calibri" panose="020F0502020204030204" pitchFamily="34" charset="0"/>
            </a:endParaRPr>
          </a:p>
          <a:p>
            <a:pPr marL="457200" lvl="1" indent="0">
              <a:buNone/>
            </a:pPr>
            <a:endParaRPr lang="en-US" dirty="0">
              <a:latin typeface="Calibri" panose="020F0502020204030204" pitchFamily="34" charset="0"/>
              <a:cs typeface="Calibri" panose="020F0502020204030204" pitchFamily="34" charset="0"/>
            </a:endParaRPr>
          </a:p>
          <a:p>
            <a:pPr marL="457200" lvl="1" indent="0">
              <a:buNone/>
            </a:pPr>
            <a:endParaRPr lang="en-US" i="0" u="none" strike="noStrike" dirty="0">
              <a:effectLst/>
              <a:latin typeface="Calibri" panose="020F0502020204030204" pitchFamily="34" charset="0"/>
              <a:cs typeface="Calibri" panose="020F0502020204030204" pitchFamily="34" charset="0"/>
            </a:endParaRPr>
          </a:p>
          <a:p>
            <a:pPr algn="l"/>
            <a:r>
              <a:rPr lang="en-US" dirty="0"/>
              <a:t>Run code for </a:t>
            </a:r>
            <a:r>
              <a:rPr lang="en-US" b="1" i="0" u="none" strike="noStrike" dirty="0">
                <a:effectLst/>
                <a:latin typeface="Roboto" panose="02000000000000000000" pitchFamily="2" charset="0"/>
              </a:rPr>
              <a:t>Part 2 + 3: Statistical modeling of chlorophyll-a</a:t>
            </a:r>
            <a:endParaRPr lang="en-US" b="0" i="0" u="none" strike="noStrike" dirty="0">
              <a:effectLst/>
              <a:latin typeface="Roboto" panose="02000000000000000000" pitchFamily="2" charset="0"/>
            </a:endParaRPr>
          </a:p>
          <a:p>
            <a:pPr lvl="1"/>
            <a:r>
              <a:rPr lang="en-US" dirty="0">
                <a:latin typeface="Calibri" panose="020F0502020204030204" pitchFamily="34" charset="0"/>
                <a:cs typeface="Calibri" panose="020F0502020204030204" pitchFamily="34" charset="0"/>
              </a:rPr>
              <a:t>D</a:t>
            </a:r>
            <a:r>
              <a:rPr lang="en-US" i="0" u="none" strike="noStrike" dirty="0">
                <a:effectLst/>
                <a:latin typeface="Calibri" panose="020F0502020204030204" pitchFamily="34" charset="0"/>
                <a:cs typeface="Calibri" panose="020F0502020204030204" pitchFamily="34" charset="0"/>
              </a:rPr>
              <a:t>ownload the </a:t>
            </a:r>
            <a:r>
              <a:rPr lang="en-US" b="0" i="0" u="none" strike="noStrike" dirty="0" err="1">
                <a:effectLst/>
                <a:latin typeface="Roboto" panose="02000000000000000000" pitchFamily="2" charset="0"/>
              </a:rPr>
              <a:t>MendotaImage.tif</a:t>
            </a:r>
            <a:r>
              <a:rPr lang="en-US" b="0" i="0" u="none" strike="noStrike" dirty="0">
                <a:effectLst/>
                <a:latin typeface="Roboto" panose="02000000000000000000" pitchFamily="2" charset="0"/>
              </a:rPr>
              <a:t> </a:t>
            </a:r>
            <a:r>
              <a:rPr lang="en-US" b="0" i="0" u="none" strike="noStrike" dirty="0">
                <a:effectLst/>
                <a:latin typeface="Calibri" panose="020F0502020204030204" pitchFamily="34" charset="0"/>
                <a:cs typeface="Calibri" panose="020F0502020204030204" pitchFamily="34" charset="0"/>
              </a:rPr>
              <a:t>file, and reupload for the last section</a:t>
            </a:r>
            <a:endParaRPr lang="en-US" i="0" u="none" strike="noStrike" dirty="0">
              <a:effectLst/>
              <a:latin typeface="Calibri" panose="020F0502020204030204" pitchFamily="34" charset="0"/>
              <a:cs typeface="Calibri" panose="020F0502020204030204" pitchFamily="34" charset="0"/>
            </a:endParaRPr>
          </a:p>
          <a:p>
            <a:pPr lvl="1"/>
            <a:r>
              <a:rPr lang="en-US" i="0" u="none" strike="noStrike" dirty="0">
                <a:effectLst/>
                <a:latin typeface="Calibri" panose="020F0502020204030204" pitchFamily="34" charset="0"/>
                <a:cs typeface="Calibri" panose="020F0502020204030204" pitchFamily="34" charset="0"/>
              </a:rPr>
              <a:t>Consider the questions</a:t>
            </a:r>
          </a:p>
          <a:p>
            <a:pPr lvl="1"/>
            <a:r>
              <a:rPr lang="en-US" dirty="0">
                <a:latin typeface="Calibri" panose="020F0502020204030204" pitchFamily="34" charset="0"/>
                <a:cs typeface="Calibri" panose="020F0502020204030204" pitchFamily="34" charset="0"/>
              </a:rPr>
              <a:t>Discuss</a:t>
            </a:r>
          </a:p>
          <a:p>
            <a:pPr marL="0" indent="0">
              <a:buNone/>
            </a:pPr>
            <a:endParaRPr lang="en-US" i="0" u="none" strike="noStrike" dirty="0">
              <a:effectLst/>
              <a:latin typeface="Calibri" panose="020F0502020204030204" pitchFamily="34" charset="0"/>
              <a:cs typeface="Calibri" panose="020F0502020204030204" pitchFamily="34" charset="0"/>
            </a:endParaRPr>
          </a:p>
          <a:p>
            <a:endParaRPr lang="en-US" dirty="0"/>
          </a:p>
        </p:txBody>
      </p:sp>
      <p:sp>
        <p:nvSpPr>
          <p:cNvPr id="4" name="TextBox 3">
            <a:extLst>
              <a:ext uri="{FF2B5EF4-FFF2-40B4-BE49-F238E27FC236}">
                <a16:creationId xmlns:a16="http://schemas.microsoft.com/office/drawing/2014/main" id="{BB9BBBB6-24B6-B15D-1167-9D037CEF840C}"/>
              </a:ext>
            </a:extLst>
          </p:cNvPr>
          <p:cNvSpPr txBox="1"/>
          <p:nvPr/>
        </p:nvSpPr>
        <p:spPr>
          <a:xfrm>
            <a:off x="168728" y="195942"/>
            <a:ext cx="3750001" cy="523220"/>
          </a:xfrm>
          <a:prstGeom prst="rect">
            <a:avLst/>
          </a:prstGeom>
          <a:noFill/>
        </p:spPr>
        <p:txBody>
          <a:bodyPr wrap="none" rtlCol="0">
            <a:spAutoFit/>
          </a:bodyPr>
          <a:lstStyle/>
          <a:p>
            <a:r>
              <a:rPr lang="en-US" sz="2800" dirty="0"/>
              <a:t>Running the model code</a:t>
            </a:r>
          </a:p>
        </p:txBody>
      </p:sp>
    </p:spTree>
    <p:extLst>
      <p:ext uri="{BB962C8B-B14F-4D97-AF65-F5344CB8AC3E}">
        <p14:creationId xmlns:p14="http://schemas.microsoft.com/office/powerpoint/2010/main" val="29458745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different colored lines&#10;&#10;Description automatically generated">
            <a:extLst>
              <a:ext uri="{FF2B5EF4-FFF2-40B4-BE49-F238E27FC236}">
                <a16:creationId xmlns:a16="http://schemas.microsoft.com/office/drawing/2014/main" id="{12C1C032-03B2-BBD6-949B-057AE0715620}"/>
              </a:ext>
            </a:extLst>
          </p:cNvPr>
          <p:cNvPicPr>
            <a:picLocks noChangeAspect="1"/>
          </p:cNvPicPr>
          <p:nvPr/>
        </p:nvPicPr>
        <p:blipFill>
          <a:blip r:embed="rId2"/>
          <a:stretch>
            <a:fillRect/>
          </a:stretch>
        </p:blipFill>
        <p:spPr>
          <a:xfrm>
            <a:off x="8111125" y="1405271"/>
            <a:ext cx="4080875" cy="3546475"/>
          </a:xfrm>
          <a:prstGeom prst="rect">
            <a:avLst/>
          </a:prstGeom>
        </p:spPr>
      </p:pic>
      <p:sp>
        <p:nvSpPr>
          <p:cNvPr id="5" name="TextBox 4">
            <a:extLst>
              <a:ext uri="{FF2B5EF4-FFF2-40B4-BE49-F238E27FC236}">
                <a16:creationId xmlns:a16="http://schemas.microsoft.com/office/drawing/2014/main" id="{24354E85-98EA-3B50-1A07-893D863D3690}"/>
              </a:ext>
            </a:extLst>
          </p:cNvPr>
          <p:cNvSpPr txBox="1"/>
          <p:nvPr/>
        </p:nvSpPr>
        <p:spPr>
          <a:xfrm>
            <a:off x="0" y="630906"/>
            <a:ext cx="8301038" cy="5339923"/>
          </a:xfrm>
          <a:prstGeom prst="rect">
            <a:avLst/>
          </a:prstGeom>
          <a:noFill/>
        </p:spPr>
        <p:txBody>
          <a:bodyPr wrap="square">
            <a:spAutoFit/>
          </a:bodyPr>
          <a:lstStyle/>
          <a:p>
            <a:pPr marL="0" marR="0">
              <a:spcBef>
                <a:spcPts val="0"/>
              </a:spcBef>
              <a:spcAft>
                <a:spcPts val="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Part 1: Read in image data and investigate image bands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700" i="1" u="sng" kern="100" dirty="0">
                <a:effectLst/>
                <a:latin typeface="Calibri" panose="020F0502020204030204" pitchFamily="34" charset="0"/>
                <a:ea typeface="Calibri" panose="020F0502020204030204" pitchFamily="34" charset="0"/>
                <a:cs typeface="Times New Roman" panose="02020603050405020304" pitchFamily="18" charset="0"/>
              </a:rPr>
              <a:t>Q1: Which areas of the image appear to have the highest reflectance values? Why do you think that is?</a:t>
            </a:r>
          </a:p>
          <a:p>
            <a:pPr marL="0" marR="0">
              <a:spcBef>
                <a:spcPts val="0"/>
              </a:spcBef>
              <a:spcAft>
                <a:spcPts val="0"/>
              </a:spcAft>
            </a:pP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A1: The white areas of the cup and the paper have the highest reflectance values. This is because white objects reflect all light. It is difficult to tell differences in reflectance between in the water between images.</a:t>
            </a:r>
          </a:p>
          <a:p>
            <a:pPr marL="0" marR="0">
              <a:spcBef>
                <a:spcPts val="0"/>
              </a:spcBef>
              <a:spcAft>
                <a:spcPts val="0"/>
              </a:spcAft>
            </a:pP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700" i="1" u="sng" kern="100" dirty="0">
                <a:effectLst/>
                <a:latin typeface="Calibri" panose="020F0502020204030204" pitchFamily="34" charset="0"/>
                <a:ea typeface="Calibri" panose="020F0502020204030204" pitchFamily="34" charset="0"/>
                <a:cs typeface="Times New Roman" panose="02020603050405020304" pitchFamily="18" charset="0"/>
              </a:rPr>
              <a:t>Q2: How do reflectance values for each band change between samples? </a:t>
            </a:r>
          </a:p>
          <a:p>
            <a:pPr marL="0" marR="0">
              <a:spcBef>
                <a:spcPts val="0"/>
              </a:spcBef>
              <a:spcAft>
                <a:spcPts val="0"/>
              </a:spcAft>
            </a:pP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A2: All bands decline from sample 1 to sample 4. </a:t>
            </a:r>
          </a:p>
          <a:p>
            <a:pPr marL="0" marR="0">
              <a:spcBef>
                <a:spcPts val="0"/>
              </a:spcBef>
              <a:spcAft>
                <a:spcPts val="0"/>
              </a:spcAft>
            </a:pP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700" i="1" u="sng" kern="100" dirty="0">
                <a:effectLst/>
                <a:latin typeface="Calibri" panose="020F0502020204030204" pitchFamily="34" charset="0"/>
                <a:ea typeface="Calibri" panose="020F0502020204030204" pitchFamily="34" charset="0"/>
                <a:cs typeface="Times New Roman" panose="02020603050405020304" pitchFamily="18" charset="0"/>
              </a:rPr>
              <a:t>Q3: Which bands change the most and which change the least? Why do you think this is?</a:t>
            </a:r>
          </a:p>
          <a:p>
            <a:pPr marL="0" marR="0">
              <a:spcBef>
                <a:spcPts val="0"/>
              </a:spcBef>
              <a:spcAft>
                <a:spcPts val="0"/>
              </a:spcAft>
            </a:pP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A3: Reflectance of the red band declines the most between sample 1 and sample 4. This suggests that more red light is being absorbed by water with a higher concentration of algae. The green band doesn’t appear to change as much as the red and blue bands. This might be because the water is getting darker with more chlorophyll, and not greener.</a:t>
            </a:r>
          </a:p>
          <a:p>
            <a:pPr marL="0" marR="0">
              <a:spcBef>
                <a:spcPts val="0"/>
              </a:spcBef>
              <a:spcAft>
                <a:spcPts val="0"/>
              </a:spcAft>
            </a:pP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700" i="1" u="sng" kern="100" dirty="0">
                <a:effectLst/>
                <a:latin typeface="Calibri" panose="020F0502020204030204" pitchFamily="34" charset="0"/>
                <a:ea typeface="Calibri" panose="020F0502020204030204" pitchFamily="34" charset="0"/>
                <a:cs typeface="Times New Roman" panose="02020603050405020304" pitchFamily="18" charset="0"/>
              </a:rPr>
              <a:t>Q4: Are these results what you expected? Why or why not?</a:t>
            </a:r>
          </a:p>
          <a:p>
            <a:pPr marL="0" marR="0">
              <a:spcBef>
                <a:spcPts val="0"/>
              </a:spcBef>
              <a:spcAft>
                <a:spcPts val="0"/>
              </a:spcAft>
            </a:pP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A4: No, we expected green reflectance to increase with more chlorophyll, but it is decreasing. Red and blue are also decreasing, which was expected. </a:t>
            </a:r>
          </a:p>
        </p:txBody>
      </p:sp>
    </p:spTree>
    <p:extLst>
      <p:ext uri="{BB962C8B-B14F-4D97-AF65-F5344CB8AC3E}">
        <p14:creationId xmlns:p14="http://schemas.microsoft.com/office/powerpoint/2010/main" val="4054830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92AF7C-D847-248F-33E3-1D06BFC5276F}"/>
              </a:ext>
            </a:extLst>
          </p:cNvPr>
          <p:cNvSpPr txBox="1"/>
          <p:nvPr/>
        </p:nvSpPr>
        <p:spPr>
          <a:xfrm>
            <a:off x="0" y="0"/>
            <a:ext cx="7002379" cy="3785652"/>
          </a:xfrm>
          <a:prstGeom prst="rect">
            <a:avLst/>
          </a:prstGeom>
          <a:noFill/>
        </p:spPr>
        <p:txBody>
          <a:bodyPr wrap="square">
            <a:spAutoFit/>
          </a:bodyPr>
          <a:lstStyle/>
          <a:p>
            <a:pPr marL="0" marR="0">
              <a:spcBef>
                <a:spcPts val="0"/>
              </a:spcBef>
              <a:spcAft>
                <a:spcPts val="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Part 2: Statistical Modeling of chlorophyll-a</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700" i="1" u="sng" kern="100" dirty="0">
                <a:effectLst/>
                <a:latin typeface="Calibri" panose="020F0502020204030204" pitchFamily="34" charset="0"/>
                <a:ea typeface="Calibri" panose="020F0502020204030204" pitchFamily="34" charset="0"/>
                <a:cs typeface="Times New Roman" panose="02020603050405020304" pitchFamily="18" charset="0"/>
              </a:rPr>
              <a:t>Q5: Based on R-squared, which model best predicts chlorophyll-a? (R2 score closer to 1 = better model)</a:t>
            </a:r>
          </a:p>
          <a:p>
            <a:pPr marL="0" marR="0">
              <a:spcBef>
                <a:spcPts val="0"/>
              </a:spcBef>
              <a:spcAft>
                <a:spcPts val="0"/>
              </a:spcAft>
            </a:pP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A5: The green band model performs the best, followed closely by the red band model.</a:t>
            </a:r>
          </a:p>
          <a:p>
            <a:pPr marL="0" marR="0">
              <a:spcBef>
                <a:spcPts val="0"/>
              </a:spcBef>
              <a:spcAft>
                <a:spcPts val="0"/>
              </a:spcAft>
            </a:pP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700" i="1" u="sng" kern="100" dirty="0">
                <a:effectLst/>
                <a:latin typeface="Calibri" panose="020F0502020204030204" pitchFamily="34" charset="0"/>
                <a:ea typeface="Calibri" panose="020F0502020204030204" pitchFamily="34" charset="0"/>
                <a:cs typeface="Times New Roman" panose="02020603050405020304" pitchFamily="18" charset="0"/>
              </a:rPr>
              <a:t>Q6: Using your background knowledge, which model makes the most sense to use?</a:t>
            </a:r>
          </a:p>
          <a:p>
            <a:pPr marL="0" marR="0">
              <a:spcBef>
                <a:spcPts val="0"/>
              </a:spcBef>
              <a:spcAft>
                <a:spcPts val="0"/>
              </a:spcAft>
            </a:pP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A6: We hypothesized that the green band reflectance would increase with chlorophyll content. The model performs well, but the relationship between green reflectance and chlorophyll is decreasing. Because the relationship between chlorophyll and the red band makes more physical sense, we choose to use the red band model.</a:t>
            </a:r>
          </a:p>
        </p:txBody>
      </p:sp>
      <p:sp>
        <p:nvSpPr>
          <p:cNvPr id="7" name="TextBox 6">
            <a:extLst>
              <a:ext uri="{FF2B5EF4-FFF2-40B4-BE49-F238E27FC236}">
                <a16:creationId xmlns:a16="http://schemas.microsoft.com/office/drawing/2014/main" id="{6F1382E3-5C0D-4B24-E080-C6B26949FEC0}"/>
              </a:ext>
            </a:extLst>
          </p:cNvPr>
          <p:cNvSpPr txBox="1"/>
          <p:nvPr/>
        </p:nvSpPr>
        <p:spPr>
          <a:xfrm>
            <a:off x="9518" y="4073526"/>
            <a:ext cx="8055144" cy="2215991"/>
          </a:xfrm>
          <a:prstGeom prst="rect">
            <a:avLst/>
          </a:prstGeom>
          <a:noFill/>
        </p:spPr>
        <p:txBody>
          <a:bodyPr wrap="square">
            <a:spAutoFit/>
          </a:bodyPr>
          <a:lstStyle/>
          <a:p>
            <a:pPr marL="0" marR="0">
              <a:spcBef>
                <a:spcPts val="0"/>
              </a:spcBef>
              <a:spcAft>
                <a:spcPts val="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Part 3: Model Application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700" i="1" u="sng" kern="100" dirty="0">
                <a:effectLst/>
                <a:latin typeface="Calibri" panose="020F0502020204030204" pitchFamily="34" charset="0"/>
                <a:ea typeface="Calibri" panose="020F0502020204030204" pitchFamily="34" charset="0"/>
                <a:cs typeface="Times New Roman" panose="02020603050405020304" pitchFamily="18" charset="0"/>
              </a:rPr>
              <a:t>Q7: Which areas of Lake Mendota appear to have the highest chlorophyll-a?</a:t>
            </a:r>
          </a:p>
          <a:p>
            <a:pPr marL="0" marR="0">
              <a:spcBef>
                <a:spcPts val="0"/>
              </a:spcBef>
              <a:spcAft>
                <a:spcPts val="0"/>
              </a:spcAft>
            </a:pP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A7: Chlorophyll looks highest in the western bay of Lake Mendota and along shorelines.</a:t>
            </a:r>
          </a:p>
          <a:p>
            <a:pPr marL="0" marR="0">
              <a:spcBef>
                <a:spcPts val="0"/>
              </a:spcBef>
              <a:spcAft>
                <a:spcPts val="0"/>
              </a:spcAft>
            </a:pP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700" i="1" u="sng" kern="100" dirty="0">
                <a:effectLst/>
                <a:latin typeface="Calibri" panose="020F0502020204030204" pitchFamily="34" charset="0"/>
                <a:ea typeface="Calibri" panose="020F0502020204030204" pitchFamily="34" charset="0"/>
                <a:cs typeface="Times New Roman" panose="02020603050405020304" pitchFamily="18" charset="0"/>
              </a:rPr>
              <a:t>Q8: What are some limitations of this approach to estimating chlorophyll-a?</a:t>
            </a:r>
          </a:p>
          <a:p>
            <a:pPr marL="0" marR="0">
              <a:spcBef>
                <a:spcPts val="0"/>
              </a:spcBef>
              <a:spcAft>
                <a:spcPts val="0"/>
              </a:spcAft>
            </a:pP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A8: The model only relies on one imagery band. Model results might be biased by other things in the water that are interacting with light (plants, shoreline, etc.)</a:t>
            </a:r>
          </a:p>
        </p:txBody>
      </p:sp>
      <p:pic>
        <p:nvPicPr>
          <p:cNvPr id="3" name="Picture 2" descr="A green paint on a white background&#10;&#10;Description automatically generated">
            <a:extLst>
              <a:ext uri="{FF2B5EF4-FFF2-40B4-BE49-F238E27FC236}">
                <a16:creationId xmlns:a16="http://schemas.microsoft.com/office/drawing/2014/main" id="{F780A259-4336-F336-7D02-E576184599DC}"/>
              </a:ext>
            </a:extLst>
          </p:cNvPr>
          <p:cNvPicPr>
            <a:picLocks noChangeAspect="1"/>
          </p:cNvPicPr>
          <p:nvPr/>
        </p:nvPicPr>
        <p:blipFill>
          <a:blip r:embed="rId2"/>
          <a:stretch>
            <a:fillRect/>
          </a:stretch>
        </p:blipFill>
        <p:spPr>
          <a:xfrm>
            <a:off x="8064662" y="3677068"/>
            <a:ext cx="3898738" cy="3008908"/>
          </a:xfrm>
          <a:prstGeom prst="rect">
            <a:avLst/>
          </a:prstGeom>
        </p:spPr>
      </p:pic>
      <p:pic>
        <p:nvPicPr>
          <p:cNvPr id="6" name="Picture 5" descr="A graph of a red band&#10;&#10;Description automatically generated with medium confidence">
            <a:extLst>
              <a:ext uri="{FF2B5EF4-FFF2-40B4-BE49-F238E27FC236}">
                <a16:creationId xmlns:a16="http://schemas.microsoft.com/office/drawing/2014/main" id="{8D636D49-0C52-F679-AE47-43D4D089F048}"/>
              </a:ext>
            </a:extLst>
          </p:cNvPr>
          <p:cNvPicPr>
            <a:picLocks noChangeAspect="1"/>
          </p:cNvPicPr>
          <p:nvPr/>
        </p:nvPicPr>
        <p:blipFill>
          <a:blip r:embed="rId3"/>
          <a:stretch>
            <a:fillRect/>
          </a:stretch>
        </p:blipFill>
        <p:spPr>
          <a:xfrm>
            <a:off x="6910373" y="849861"/>
            <a:ext cx="5281627" cy="1928786"/>
          </a:xfrm>
          <a:prstGeom prst="rect">
            <a:avLst/>
          </a:prstGeom>
        </p:spPr>
      </p:pic>
    </p:spTree>
    <p:extLst>
      <p:ext uri="{BB962C8B-B14F-4D97-AF65-F5344CB8AC3E}">
        <p14:creationId xmlns:p14="http://schemas.microsoft.com/office/powerpoint/2010/main" val="1060942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516BF-5971-FB4B-EEFC-EC498C385F24}"/>
              </a:ext>
            </a:extLst>
          </p:cNvPr>
          <p:cNvSpPr>
            <a:spLocks noGrp="1"/>
          </p:cNvSpPr>
          <p:nvPr>
            <p:ph type="title"/>
          </p:nvPr>
        </p:nvSpPr>
        <p:spPr>
          <a:xfrm>
            <a:off x="466241" y="18255"/>
            <a:ext cx="10515600" cy="1325563"/>
          </a:xfrm>
        </p:spPr>
        <p:txBody>
          <a:bodyPr/>
          <a:lstStyle/>
          <a:p>
            <a:r>
              <a:rPr lang="en-US" dirty="0"/>
              <a:t>Outline</a:t>
            </a:r>
          </a:p>
        </p:txBody>
      </p:sp>
      <p:sp>
        <p:nvSpPr>
          <p:cNvPr id="3" name="Content Placeholder 2">
            <a:extLst>
              <a:ext uri="{FF2B5EF4-FFF2-40B4-BE49-F238E27FC236}">
                <a16:creationId xmlns:a16="http://schemas.microsoft.com/office/drawing/2014/main" id="{2DA5F5F1-8E37-D831-E095-D41E88D91176}"/>
              </a:ext>
            </a:extLst>
          </p:cNvPr>
          <p:cNvSpPr>
            <a:spLocks noGrp="1"/>
          </p:cNvSpPr>
          <p:nvPr>
            <p:ph idx="1"/>
          </p:nvPr>
        </p:nvSpPr>
        <p:spPr>
          <a:xfrm>
            <a:off x="466241" y="1343818"/>
            <a:ext cx="10887559" cy="4833145"/>
          </a:xfrm>
        </p:spPr>
        <p:txBody>
          <a:bodyPr/>
          <a:lstStyle/>
          <a:p>
            <a:r>
              <a:rPr lang="en-US" dirty="0"/>
              <a:t>Algae and Water Quality</a:t>
            </a:r>
          </a:p>
          <a:p>
            <a:pPr lvl="1"/>
            <a:r>
              <a:rPr lang="en-US" dirty="0"/>
              <a:t>Causes of harmful algal blooms and impacts</a:t>
            </a:r>
          </a:p>
          <a:p>
            <a:pPr lvl="1"/>
            <a:r>
              <a:rPr lang="en-US" dirty="0"/>
              <a:t>Remote sensing of surface waters</a:t>
            </a:r>
          </a:p>
          <a:p>
            <a:pPr marL="0" indent="0">
              <a:buNone/>
            </a:pPr>
            <a:endParaRPr lang="en-US" dirty="0"/>
          </a:p>
          <a:p>
            <a:r>
              <a:rPr lang="en-US" dirty="0"/>
              <a:t>What is Remote Sensing?</a:t>
            </a:r>
          </a:p>
          <a:p>
            <a:pPr lvl="1"/>
            <a:r>
              <a:rPr lang="en-US" dirty="0"/>
              <a:t>Electromagnetic radiation</a:t>
            </a:r>
          </a:p>
          <a:p>
            <a:pPr lvl="1"/>
            <a:r>
              <a:rPr lang="en-US" dirty="0"/>
              <a:t>R</a:t>
            </a:r>
            <a:r>
              <a:rPr lang="en-US" sz="2400" dirty="0"/>
              <a:t>eflection, transmittance or absorption</a:t>
            </a:r>
          </a:p>
          <a:p>
            <a:pPr marL="457200" lvl="1" indent="0">
              <a:buNone/>
            </a:pPr>
            <a:endParaRPr lang="en-US" dirty="0"/>
          </a:p>
          <a:p>
            <a:r>
              <a:rPr lang="en-US" dirty="0"/>
              <a:t>Activity</a:t>
            </a:r>
          </a:p>
          <a:p>
            <a:pPr lvl="1"/>
            <a:r>
              <a:rPr lang="en-US" dirty="0"/>
              <a:t>Develop statistical model to estimate chlorophyll-a from camera imagery</a:t>
            </a:r>
          </a:p>
          <a:p>
            <a:pPr lvl="1"/>
            <a:endParaRPr lang="en-US" dirty="0"/>
          </a:p>
          <a:p>
            <a:pPr lvl="1"/>
            <a:endParaRPr lang="en-US" dirty="0"/>
          </a:p>
        </p:txBody>
      </p:sp>
    </p:spTree>
    <p:extLst>
      <p:ext uri="{BB962C8B-B14F-4D97-AF65-F5344CB8AC3E}">
        <p14:creationId xmlns:p14="http://schemas.microsoft.com/office/powerpoint/2010/main" val="860057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6">
            <a:extLst>
              <a:ext uri="{FF2B5EF4-FFF2-40B4-BE49-F238E27FC236}">
                <a16:creationId xmlns:a16="http://schemas.microsoft.com/office/drawing/2014/main" id="{46CE157D-5CDA-7D4E-AFD0-F3396312B1ED}"/>
              </a:ext>
            </a:extLst>
          </p:cNvPr>
          <p:cNvSpPr/>
          <p:nvPr/>
        </p:nvSpPr>
        <p:spPr>
          <a:xfrm>
            <a:off x="-4474" y="3936652"/>
            <a:ext cx="12205237" cy="2935635"/>
          </a:xfrm>
          <a:custGeom>
            <a:avLst/>
            <a:gdLst>
              <a:gd name="connsiteX0" fmla="*/ 0 w 11550316"/>
              <a:gd name="connsiteY0" fmla="*/ 1082842 h 3236495"/>
              <a:gd name="connsiteX1" fmla="*/ 1058779 w 11550316"/>
              <a:gd name="connsiteY1" fmla="*/ 252663 h 3236495"/>
              <a:gd name="connsiteX2" fmla="*/ 2129590 w 11550316"/>
              <a:gd name="connsiteY2" fmla="*/ 0 h 3236495"/>
              <a:gd name="connsiteX3" fmla="*/ 3465095 w 11550316"/>
              <a:gd name="connsiteY3" fmla="*/ 276726 h 3236495"/>
              <a:gd name="connsiteX4" fmla="*/ 4331369 w 11550316"/>
              <a:gd name="connsiteY4" fmla="*/ 1130968 h 3236495"/>
              <a:gd name="connsiteX5" fmla="*/ 5257800 w 11550316"/>
              <a:gd name="connsiteY5" fmla="*/ 1552073 h 3236495"/>
              <a:gd name="connsiteX6" fmla="*/ 5979695 w 11550316"/>
              <a:gd name="connsiteY6" fmla="*/ 1576137 h 3236495"/>
              <a:gd name="connsiteX7" fmla="*/ 6581274 w 11550316"/>
              <a:gd name="connsiteY7" fmla="*/ 2382252 h 3236495"/>
              <a:gd name="connsiteX8" fmla="*/ 7291137 w 11550316"/>
              <a:gd name="connsiteY8" fmla="*/ 2634916 h 3236495"/>
              <a:gd name="connsiteX9" fmla="*/ 8422105 w 11550316"/>
              <a:gd name="connsiteY9" fmla="*/ 2610852 h 3236495"/>
              <a:gd name="connsiteX10" fmla="*/ 9264316 w 11550316"/>
              <a:gd name="connsiteY10" fmla="*/ 2261937 h 3236495"/>
              <a:gd name="connsiteX11" fmla="*/ 9889958 w 11550316"/>
              <a:gd name="connsiteY11" fmla="*/ 1648326 h 3236495"/>
              <a:gd name="connsiteX12" fmla="*/ 11526253 w 11550316"/>
              <a:gd name="connsiteY12" fmla="*/ 1612231 h 3236495"/>
              <a:gd name="connsiteX13" fmla="*/ 11550316 w 11550316"/>
              <a:gd name="connsiteY13" fmla="*/ 3236495 h 3236495"/>
              <a:gd name="connsiteX14" fmla="*/ 24063 w 11550316"/>
              <a:gd name="connsiteY14" fmla="*/ 3200400 h 3236495"/>
              <a:gd name="connsiteX15" fmla="*/ 0 w 11550316"/>
              <a:gd name="connsiteY15" fmla="*/ 1082842 h 3236495"/>
              <a:gd name="connsiteX0" fmla="*/ 0 w 11550316"/>
              <a:gd name="connsiteY0" fmla="*/ 1082842 h 3236495"/>
              <a:gd name="connsiteX1" fmla="*/ 1058779 w 11550316"/>
              <a:gd name="connsiteY1" fmla="*/ 252663 h 3236495"/>
              <a:gd name="connsiteX2" fmla="*/ 2129590 w 11550316"/>
              <a:gd name="connsiteY2" fmla="*/ 0 h 3236495"/>
              <a:gd name="connsiteX3" fmla="*/ 3465095 w 11550316"/>
              <a:gd name="connsiteY3" fmla="*/ 276726 h 3236495"/>
              <a:gd name="connsiteX4" fmla="*/ 4331369 w 11550316"/>
              <a:gd name="connsiteY4" fmla="*/ 1130968 h 3236495"/>
              <a:gd name="connsiteX5" fmla="*/ 5257800 w 11550316"/>
              <a:gd name="connsiteY5" fmla="*/ 1552073 h 3236495"/>
              <a:gd name="connsiteX6" fmla="*/ 5979695 w 11550316"/>
              <a:gd name="connsiteY6" fmla="*/ 1576137 h 3236495"/>
              <a:gd name="connsiteX7" fmla="*/ 6581274 w 11550316"/>
              <a:gd name="connsiteY7" fmla="*/ 2382252 h 3236495"/>
              <a:gd name="connsiteX8" fmla="*/ 7291137 w 11550316"/>
              <a:gd name="connsiteY8" fmla="*/ 2634916 h 3236495"/>
              <a:gd name="connsiteX9" fmla="*/ 8422105 w 11550316"/>
              <a:gd name="connsiteY9" fmla="*/ 2610852 h 3236495"/>
              <a:gd name="connsiteX10" fmla="*/ 9264316 w 11550316"/>
              <a:gd name="connsiteY10" fmla="*/ 2261937 h 3236495"/>
              <a:gd name="connsiteX11" fmla="*/ 9889958 w 11550316"/>
              <a:gd name="connsiteY11" fmla="*/ 1648326 h 3236495"/>
              <a:gd name="connsiteX12" fmla="*/ 11526253 w 11550316"/>
              <a:gd name="connsiteY12" fmla="*/ 1612231 h 3236495"/>
              <a:gd name="connsiteX13" fmla="*/ 11550316 w 11550316"/>
              <a:gd name="connsiteY13" fmla="*/ 3236495 h 3236495"/>
              <a:gd name="connsiteX14" fmla="*/ 9775 w 11550316"/>
              <a:gd name="connsiteY14" fmla="*/ 3186113 h 3236495"/>
              <a:gd name="connsiteX15" fmla="*/ 0 w 11550316"/>
              <a:gd name="connsiteY15" fmla="*/ 1082842 h 3236495"/>
              <a:gd name="connsiteX0" fmla="*/ 0 w 11569116"/>
              <a:gd name="connsiteY0" fmla="*/ 1082842 h 3236495"/>
              <a:gd name="connsiteX1" fmla="*/ 1058779 w 11569116"/>
              <a:gd name="connsiteY1" fmla="*/ 252663 h 3236495"/>
              <a:gd name="connsiteX2" fmla="*/ 2129590 w 11569116"/>
              <a:gd name="connsiteY2" fmla="*/ 0 h 3236495"/>
              <a:gd name="connsiteX3" fmla="*/ 3465095 w 11569116"/>
              <a:gd name="connsiteY3" fmla="*/ 276726 h 3236495"/>
              <a:gd name="connsiteX4" fmla="*/ 4331369 w 11569116"/>
              <a:gd name="connsiteY4" fmla="*/ 1130968 h 3236495"/>
              <a:gd name="connsiteX5" fmla="*/ 5257800 w 11569116"/>
              <a:gd name="connsiteY5" fmla="*/ 1552073 h 3236495"/>
              <a:gd name="connsiteX6" fmla="*/ 5979695 w 11569116"/>
              <a:gd name="connsiteY6" fmla="*/ 1576137 h 3236495"/>
              <a:gd name="connsiteX7" fmla="*/ 6581274 w 11569116"/>
              <a:gd name="connsiteY7" fmla="*/ 2382252 h 3236495"/>
              <a:gd name="connsiteX8" fmla="*/ 7291137 w 11569116"/>
              <a:gd name="connsiteY8" fmla="*/ 2634916 h 3236495"/>
              <a:gd name="connsiteX9" fmla="*/ 8422105 w 11569116"/>
              <a:gd name="connsiteY9" fmla="*/ 2610852 h 3236495"/>
              <a:gd name="connsiteX10" fmla="*/ 9264316 w 11569116"/>
              <a:gd name="connsiteY10" fmla="*/ 2261937 h 3236495"/>
              <a:gd name="connsiteX11" fmla="*/ 9889958 w 11569116"/>
              <a:gd name="connsiteY11" fmla="*/ 1648326 h 3236495"/>
              <a:gd name="connsiteX12" fmla="*/ 11569116 w 11569116"/>
              <a:gd name="connsiteY12" fmla="*/ 1669381 h 3236495"/>
              <a:gd name="connsiteX13" fmla="*/ 11550316 w 11569116"/>
              <a:gd name="connsiteY13" fmla="*/ 3236495 h 3236495"/>
              <a:gd name="connsiteX14" fmla="*/ 9775 w 11569116"/>
              <a:gd name="connsiteY14" fmla="*/ 3186113 h 3236495"/>
              <a:gd name="connsiteX15" fmla="*/ 0 w 11569116"/>
              <a:gd name="connsiteY15" fmla="*/ 1082842 h 3236495"/>
              <a:gd name="connsiteX0" fmla="*/ 0 w 11569116"/>
              <a:gd name="connsiteY0" fmla="*/ 1082842 h 3236495"/>
              <a:gd name="connsiteX1" fmla="*/ 1058779 w 11569116"/>
              <a:gd name="connsiteY1" fmla="*/ 252663 h 3236495"/>
              <a:gd name="connsiteX2" fmla="*/ 2129590 w 11569116"/>
              <a:gd name="connsiteY2" fmla="*/ 0 h 3236495"/>
              <a:gd name="connsiteX3" fmla="*/ 3465095 w 11569116"/>
              <a:gd name="connsiteY3" fmla="*/ 276726 h 3236495"/>
              <a:gd name="connsiteX4" fmla="*/ 4331369 w 11569116"/>
              <a:gd name="connsiteY4" fmla="*/ 1130968 h 3236495"/>
              <a:gd name="connsiteX5" fmla="*/ 5257800 w 11569116"/>
              <a:gd name="connsiteY5" fmla="*/ 1552073 h 3236495"/>
              <a:gd name="connsiteX6" fmla="*/ 5979695 w 11569116"/>
              <a:gd name="connsiteY6" fmla="*/ 1576137 h 3236495"/>
              <a:gd name="connsiteX7" fmla="*/ 6581274 w 11569116"/>
              <a:gd name="connsiteY7" fmla="*/ 2382252 h 3236495"/>
              <a:gd name="connsiteX8" fmla="*/ 7291137 w 11569116"/>
              <a:gd name="connsiteY8" fmla="*/ 2634916 h 3236495"/>
              <a:gd name="connsiteX9" fmla="*/ 8422105 w 11569116"/>
              <a:gd name="connsiteY9" fmla="*/ 2610852 h 3236495"/>
              <a:gd name="connsiteX10" fmla="*/ 9264316 w 11569116"/>
              <a:gd name="connsiteY10" fmla="*/ 2261937 h 3236495"/>
              <a:gd name="connsiteX11" fmla="*/ 9889958 w 11569116"/>
              <a:gd name="connsiteY11" fmla="*/ 1648326 h 3236495"/>
              <a:gd name="connsiteX12" fmla="*/ 11569116 w 11569116"/>
              <a:gd name="connsiteY12" fmla="*/ 1669381 h 3236495"/>
              <a:gd name="connsiteX13" fmla="*/ 11550316 w 11569116"/>
              <a:gd name="connsiteY13" fmla="*/ 3236495 h 3236495"/>
              <a:gd name="connsiteX14" fmla="*/ 9775 w 11569116"/>
              <a:gd name="connsiteY14" fmla="*/ 3186113 h 3236495"/>
              <a:gd name="connsiteX15" fmla="*/ 0 w 11569116"/>
              <a:gd name="connsiteY15" fmla="*/ 1082842 h 3236495"/>
              <a:gd name="connsiteX0" fmla="*/ 0 w 11569116"/>
              <a:gd name="connsiteY0" fmla="*/ 1082842 h 3236495"/>
              <a:gd name="connsiteX1" fmla="*/ 1058779 w 11569116"/>
              <a:gd name="connsiteY1" fmla="*/ 252663 h 3236495"/>
              <a:gd name="connsiteX2" fmla="*/ 2129590 w 11569116"/>
              <a:gd name="connsiteY2" fmla="*/ 0 h 3236495"/>
              <a:gd name="connsiteX3" fmla="*/ 3465095 w 11569116"/>
              <a:gd name="connsiteY3" fmla="*/ 276726 h 3236495"/>
              <a:gd name="connsiteX4" fmla="*/ 4331369 w 11569116"/>
              <a:gd name="connsiteY4" fmla="*/ 1130968 h 3236495"/>
              <a:gd name="connsiteX5" fmla="*/ 5257800 w 11569116"/>
              <a:gd name="connsiteY5" fmla="*/ 1552073 h 3236495"/>
              <a:gd name="connsiteX6" fmla="*/ 5979695 w 11569116"/>
              <a:gd name="connsiteY6" fmla="*/ 1576137 h 3236495"/>
              <a:gd name="connsiteX7" fmla="*/ 6581274 w 11569116"/>
              <a:gd name="connsiteY7" fmla="*/ 2382252 h 3236495"/>
              <a:gd name="connsiteX8" fmla="*/ 7291137 w 11569116"/>
              <a:gd name="connsiteY8" fmla="*/ 2634916 h 3236495"/>
              <a:gd name="connsiteX9" fmla="*/ 8422105 w 11569116"/>
              <a:gd name="connsiteY9" fmla="*/ 2610852 h 3236495"/>
              <a:gd name="connsiteX10" fmla="*/ 9264316 w 11569116"/>
              <a:gd name="connsiteY10" fmla="*/ 2261937 h 3236495"/>
              <a:gd name="connsiteX11" fmla="*/ 9889958 w 11569116"/>
              <a:gd name="connsiteY11" fmla="*/ 1648326 h 3236495"/>
              <a:gd name="connsiteX12" fmla="*/ 11569116 w 11569116"/>
              <a:gd name="connsiteY12" fmla="*/ 1669381 h 3236495"/>
              <a:gd name="connsiteX13" fmla="*/ 11550316 w 11569116"/>
              <a:gd name="connsiteY13" fmla="*/ 3236495 h 3236495"/>
              <a:gd name="connsiteX14" fmla="*/ 9775 w 11569116"/>
              <a:gd name="connsiteY14" fmla="*/ 3186113 h 3236495"/>
              <a:gd name="connsiteX15" fmla="*/ 0 w 11569116"/>
              <a:gd name="connsiteY15" fmla="*/ 1082842 h 3236495"/>
              <a:gd name="connsiteX0" fmla="*/ 0 w 11569116"/>
              <a:gd name="connsiteY0" fmla="*/ 1082842 h 3236495"/>
              <a:gd name="connsiteX1" fmla="*/ 1058779 w 11569116"/>
              <a:gd name="connsiteY1" fmla="*/ 252663 h 3236495"/>
              <a:gd name="connsiteX2" fmla="*/ 2129590 w 11569116"/>
              <a:gd name="connsiteY2" fmla="*/ 0 h 3236495"/>
              <a:gd name="connsiteX3" fmla="*/ 3465095 w 11569116"/>
              <a:gd name="connsiteY3" fmla="*/ 276726 h 3236495"/>
              <a:gd name="connsiteX4" fmla="*/ 4331369 w 11569116"/>
              <a:gd name="connsiteY4" fmla="*/ 1130968 h 3236495"/>
              <a:gd name="connsiteX5" fmla="*/ 5257800 w 11569116"/>
              <a:gd name="connsiteY5" fmla="*/ 1552073 h 3236495"/>
              <a:gd name="connsiteX6" fmla="*/ 5979695 w 11569116"/>
              <a:gd name="connsiteY6" fmla="*/ 1576137 h 3236495"/>
              <a:gd name="connsiteX7" fmla="*/ 6581274 w 11569116"/>
              <a:gd name="connsiteY7" fmla="*/ 2382252 h 3236495"/>
              <a:gd name="connsiteX8" fmla="*/ 7291137 w 11569116"/>
              <a:gd name="connsiteY8" fmla="*/ 2634916 h 3236495"/>
              <a:gd name="connsiteX9" fmla="*/ 8422105 w 11569116"/>
              <a:gd name="connsiteY9" fmla="*/ 2610852 h 3236495"/>
              <a:gd name="connsiteX10" fmla="*/ 9264316 w 11569116"/>
              <a:gd name="connsiteY10" fmla="*/ 2261937 h 3236495"/>
              <a:gd name="connsiteX11" fmla="*/ 9889958 w 11569116"/>
              <a:gd name="connsiteY11" fmla="*/ 1648326 h 3236495"/>
              <a:gd name="connsiteX12" fmla="*/ 11569116 w 11569116"/>
              <a:gd name="connsiteY12" fmla="*/ 1669381 h 3236495"/>
              <a:gd name="connsiteX13" fmla="*/ 11550316 w 11569116"/>
              <a:gd name="connsiteY13" fmla="*/ 3236495 h 3236495"/>
              <a:gd name="connsiteX14" fmla="*/ 9775 w 11569116"/>
              <a:gd name="connsiteY14" fmla="*/ 3186113 h 3236495"/>
              <a:gd name="connsiteX15" fmla="*/ 0 w 11569116"/>
              <a:gd name="connsiteY15" fmla="*/ 1082842 h 3236495"/>
              <a:gd name="connsiteX0" fmla="*/ 0 w 11569116"/>
              <a:gd name="connsiteY0" fmla="*/ 1082842 h 3236495"/>
              <a:gd name="connsiteX1" fmla="*/ 1058779 w 11569116"/>
              <a:gd name="connsiteY1" fmla="*/ 252663 h 3236495"/>
              <a:gd name="connsiteX2" fmla="*/ 2129590 w 11569116"/>
              <a:gd name="connsiteY2" fmla="*/ 0 h 3236495"/>
              <a:gd name="connsiteX3" fmla="*/ 3465095 w 11569116"/>
              <a:gd name="connsiteY3" fmla="*/ 276726 h 3236495"/>
              <a:gd name="connsiteX4" fmla="*/ 4331369 w 11569116"/>
              <a:gd name="connsiteY4" fmla="*/ 1130968 h 3236495"/>
              <a:gd name="connsiteX5" fmla="*/ 5257800 w 11569116"/>
              <a:gd name="connsiteY5" fmla="*/ 1552073 h 3236495"/>
              <a:gd name="connsiteX6" fmla="*/ 5979695 w 11569116"/>
              <a:gd name="connsiteY6" fmla="*/ 1576137 h 3236495"/>
              <a:gd name="connsiteX7" fmla="*/ 6581274 w 11569116"/>
              <a:gd name="connsiteY7" fmla="*/ 2382252 h 3236495"/>
              <a:gd name="connsiteX8" fmla="*/ 7291137 w 11569116"/>
              <a:gd name="connsiteY8" fmla="*/ 2634916 h 3236495"/>
              <a:gd name="connsiteX9" fmla="*/ 8422105 w 11569116"/>
              <a:gd name="connsiteY9" fmla="*/ 2610852 h 3236495"/>
              <a:gd name="connsiteX10" fmla="*/ 9264316 w 11569116"/>
              <a:gd name="connsiteY10" fmla="*/ 2261937 h 3236495"/>
              <a:gd name="connsiteX11" fmla="*/ 9889958 w 11569116"/>
              <a:gd name="connsiteY11" fmla="*/ 1648326 h 3236495"/>
              <a:gd name="connsiteX12" fmla="*/ 11569116 w 11569116"/>
              <a:gd name="connsiteY12" fmla="*/ 1669381 h 3236495"/>
              <a:gd name="connsiteX13" fmla="*/ 11550316 w 11569116"/>
              <a:gd name="connsiteY13" fmla="*/ 3236495 h 3236495"/>
              <a:gd name="connsiteX14" fmla="*/ 9775 w 11569116"/>
              <a:gd name="connsiteY14" fmla="*/ 3186113 h 3236495"/>
              <a:gd name="connsiteX15" fmla="*/ 0 w 11569116"/>
              <a:gd name="connsiteY15" fmla="*/ 1082842 h 3236495"/>
              <a:gd name="connsiteX0" fmla="*/ 0 w 11569116"/>
              <a:gd name="connsiteY0" fmla="*/ 1082842 h 3236495"/>
              <a:gd name="connsiteX1" fmla="*/ 1058779 w 11569116"/>
              <a:gd name="connsiteY1" fmla="*/ 252663 h 3236495"/>
              <a:gd name="connsiteX2" fmla="*/ 2129590 w 11569116"/>
              <a:gd name="connsiteY2" fmla="*/ 0 h 3236495"/>
              <a:gd name="connsiteX3" fmla="*/ 3465095 w 11569116"/>
              <a:gd name="connsiteY3" fmla="*/ 276726 h 3236495"/>
              <a:gd name="connsiteX4" fmla="*/ 4331369 w 11569116"/>
              <a:gd name="connsiteY4" fmla="*/ 1130968 h 3236495"/>
              <a:gd name="connsiteX5" fmla="*/ 5257800 w 11569116"/>
              <a:gd name="connsiteY5" fmla="*/ 1552073 h 3236495"/>
              <a:gd name="connsiteX6" fmla="*/ 5979695 w 11569116"/>
              <a:gd name="connsiteY6" fmla="*/ 1576137 h 3236495"/>
              <a:gd name="connsiteX7" fmla="*/ 6581274 w 11569116"/>
              <a:gd name="connsiteY7" fmla="*/ 2382252 h 3236495"/>
              <a:gd name="connsiteX8" fmla="*/ 7291137 w 11569116"/>
              <a:gd name="connsiteY8" fmla="*/ 2634916 h 3236495"/>
              <a:gd name="connsiteX9" fmla="*/ 8422105 w 11569116"/>
              <a:gd name="connsiteY9" fmla="*/ 2610852 h 3236495"/>
              <a:gd name="connsiteX10" fmla="*/ 9264316 w 11569116"/>
              <a:gd name="connsiteY10" fmla="*/ 2261937 h 3236495"/>
              <a:gd name="connsiteX11" fmla="*/ 9889958 w 11569116"/>
              <a:gd name="connsiteY11" fmla="*/ 1648326 h 3236495"/>
              <a:gd name="connsiteX12" fmla="*/ 11569116 w 11569116"/>
              <a:gd name="connsiteY12" fmla="*/ 1669381 h 3236495"/>
              <a:gd name="connsiteX13" fmla="*/ 11550316 w 11569116"/>
              <a:gd name="connsiteY13" fmla="*/ 3236495 h 3236495"/>
              <a:gd name="connsiteX14" fmla="*/ 9775 w 11569116"/>
              <a:gd name="connsiteY14" fmla="*/ 3186113 h 3236495"/>
              <a:gd name="connsiteX15" fmla="*/ 0 w 11569116"/>
              <a:gd name="connsiteY15" fmla="*/ 1082842 h 3236495"/>
              <a:gd name="connsiteX0" fmla="*/ 0 w 11569116"/>
              <a:gd name="connsiteY0" fmla="*/ 1082842 h 3236495"/>
              <a:gd name="connsiteX1" fmla="*/ 1058779 w 11569116"/>
              <a:gd name="connsiteY1" fmla="*/ 252663 h 3236495"/>
              <a:gd name="connsiteX2" fmla="*/ 2129590 w 11569116"/>
              <a:gd name="connsiteY2" fmla="*/ 0 h 3236495"/>
              <a:gd name="connsiteX3" fmla="*/ 3465095 w 11569116"/>
              <a:gd name="connsiteY3" fmla="*/ 276726 h 3236495"/>
              <a:gd name="connsiteX4" fmla="*/ 4331369 w 11569116"/>
              <a:gd name="connsiteY4" fmla="*/ 1130968 h 3236495"/>
              <a:gd name="connsiteX5" fmla="*/ 5257800 w 11569116"/>
              <a:gd name="connsiteY5" fmla="*/ 1552073 h 3236495"/>
              <a:gd name="connsiteX6" fmla="*/ 5979695 w 11569116"/>
              <a:gd name="connsiteY6" fmla="*/ 1576137 h 3236495"/>
              <a:gd name="connsiteX7" fmla="*/ 6581274 w 11569116"/>
              <a:gd name="connsiteY7" fmla="*/ 2382252 h 3236495"/>
              <a:gd name="connsiteX8" fmla="*/ 7291137 w 11569116"/>
              <a:gd name="connsiteY8" fmla="*/ 2634916 h 3236495"/>
              <a:gd name="connsiteX9" fmla="*/ 8422105 w 11569116"/>
              <a:gd name="connsiteY9" fmla="*/ 2610852 h 3236495"/>
              <a:gd name="connsiteX10" fmla="*/ 9264316 w 11569116"/>
              <a:gd name="connsiteY10" fmla="*/ 2261937 h 3236495"/>
              <a:gd name="connsiteX11" fmla="*/ 9889958 w 11569116"/>
              <a:gd name="connsiteY11" fmla="*/ 1648326 h 3236495"/>
              <a:gd name="connsiteX12" fmla="*/ 11569116 w 11569116"/>
              <a:gd name="connsiteY12" fmla="*/ 1669381 h 3236495"/>
              <a:gd name="connsiteX13" fmla="*/ 11550316 w 11569116"/>
              <a:gd name="connsiteY13" fmla="*/ 3236495 h 3236495"/>
              <a:gd name="connsiteX14" fmla="*/ 9775 w 11569116"/>
              <a:gd name="connsiteY14" fmla="*/ 3186113 h 3236495"/>
              <a:gd name="connsiteX15" fmla="*/ 0 w 11569116"/>
              <a:gd name="connsiteY15" fmla="*/ 1082842 h 3236495"/>
              <a:gd name="connsiteX0" fmla="*/ 0 w 11569116"/>
              <a:gd name="connsiteY0" fmla="*/ 1082842 h 3236495"/>
              <a:gd name="connsiteX1" fmla="*/ 1058779 w 11569116"/>
              <a:gd name="connsiteY1" fmla="*/ 252663 h 3236495"/>
              <a:gd name="connsiteX2" fmla="*/ 2129590 w 11569116"/>
              <a:gd name="connsiteY2" fmla="*/ 0 h 3236495"/>
              <a:gd name="connsiteX3" fmla="*/ 3465095 w 11569116"/>
              <a:gd name="connsiteY3" fmla="*/ 276726 h 3236495"/>
              <a:gd name="connsiteX4" fmla="*/ 4331369 w 11569116"/>
              <a:gd name="connsiteY4" fmla="*/ 1130968 h 3236495"/>
              <a:gd name="connsiteX5" fmla="*/ 5257800 w 11569116"/>
              <a:gd name="connsiteY5" fmla="*/ 1552073 h 3236495"/>
              <a:gd name="connsiteX6" fmla="*/ 5979695 w 11569116"/>
              <a:gd name="connsiteY6" fmla="*/ 1576137 h 3236495"/>
              <a:gd name="connsiteX7" fmla="*/ 6581274 w 11569116"/>
              <a:gd name="connsiteY7" fmla="*/ 2382252 h 3236495"/>
              <a:gd name="connsiteX8" fmla="*/ 7291137 w 11569116"/>
              <a:gd name="connsiteY8" fmla="*/ 2634916 h 3236495"/>
              <a:gd name="connsiteX9" fmla="*/ 8422105 w 11569116"/>
              <a:gd name="connsiteY9" fmla="*/ 2610852 h 3236495"/>
              <a:gd name="connsiteX10" fmla="*/ 9264316 w 11569116"/>
              <a:gd name="connsiteY10" fmla="*/ 2261937 h 3236495"/>
              <a:gd name="connsiteX11" fmla="*/ 9889958 w 11569116"/>
              <a:gd name="connsiteY11" fmla="*/ 1648326 h 3236495"/>
              <a:gd name="connsiteX12" fmla="*/ 11569116 w 11569116"/>
              <a:gd name="connsiteY12" fmla="*/ 1669381 h 3236495"/>
              <a:gd name="connsiteX13" fmla="*/ 11550316 w 11569116"/>
              <a:gd name="connsiteY13" fmla="*/ 3236495 h 3236495"/>
              <a:gd name="connsiteX14" fmla="*/ 9775 w 11569116"/>
              <a:gd name="connsiteY14" fmla="*/ 3186113 h 3236495"/>
              <a:gd name="connsiteX15" fmla="*/ 0 w 11569116"/>
              <a:gd name="connsiteY15" fmla="*/ 1082842 h 3236495"/>
              <a:gd name="connsiteX0" fmla="*/ 0 w 11569116"/>
              <a:gd name="connsiteY0" fmla="*/ 1082842 h 3236495"/>
              <a:gd name="connsiteX1" fmla="*/ 1058779 w 11569116"/>
              <a:gd name="connsiteY1" fmla="*/ 252663 h 3236495"/>
              <a:gd name="connsiteX2" fmla="*/ 2129590 w 11569116"/>
              <a:gd name="connsiteY2" fmla="*/ 0 h 3236495"/>
              <a:gd name="connsiteX3" fmla="*/ 3465095 w 11569116"/>
              <a:gd name="connsiteY3" fmla="*/ 276726 h 3236495"/>
              <a:gd name="connsiteX4" fmla="*/ 4331369 w 11569116"/>
              <a:gd name="connsiteY4" fmla="*/ 1130968 h 3236495"/>
              <a:gd name="connsiteX5" fmla="*/ 5257800 w 11569116"/>
              <a:gd name="connsiteY5" fmla="*/ 1552073 h 3236495"/>
              <a:gd name="connsiteX6" fmla="*/ 5979695 w 11569116"/>
              <a:gd name="connsiteY6" fmla="*/ 1576137 h 3236495"/>
              <a:gd name="connsiteX7" fmla="*/ 6581274 w 11569116"/>
              <a:gd name="connsiteY7" fmla="*/ 2382252 h 3236495"/>
              <a:gd name="connsiteX8" fmla="*/ 7291137 w 11569116"/>
              <a:gd name="connsiteY8" fmla="*/ 2634916 h 3236495"/>
              <a:gd name="connsiteX9" fmla="*/ 8422105 w 11569116"/>
              <a:gd name="connsiteY9" fmla="*/ 2610852 h 3236495"/>
              <a:gd name="connsiteX10" fmla="*/ 9264316 w 11569116"/>
              <a:gd name="connsiteY10" fmla="*/ 2261937 h 3236495"/>
              <a:gd name="connsiteX11" fmla="*/ 9889958 w 11569116"/>
              <a:gd name="connsiteY11" fmla="*/ 1648326 h 3236495"/>
              <a:gd name="connsiteX12" fmla="*/ 11569116 w 11569116"/>
              <a:gd name="connsiteY12" fmla="*/ 1669381 h 3236495"/>
              <a:gd name="connsiteX13" fmla="*/ 11550316 w 11569116"/>
              <a:gd name="connsiteY13" fmla="*/ 3236495 h 3236495"/>
              <a:gd name="connsiteX14" fmla="*/ 9775 w 11569116"/>
              <a:gd name="connsiteY14" fmla="*/ 3186113 h 3236495"/>
              <a:gd name="connsiteX15" fmla="*/ 0 w 11569116"/>
              <a:gd name="connsiteY15" fmla="*/ 1082842 h 3236495"/>
              <a:gd name="connsiteX0" fmla="*/ 0 w 11569116"/>
              <a:gd name="connsiteY0" fmla="*/ 1082992 h 3236645"/>
              <a:gd name="connsiteX1" fmla="*/ 1058779 w 11569116"/>
              <a:gd name="connsiteY1" fmla="*/ 252813 h 3236645"/>
              <a:gd name="connsiteX2" fmla="*/ 2129590 w 11569116"/>
              <a:gd name="connsiteY2" fmla="*/ 150 h 3236645"/>
              <a:gd name="connsiteX3" fmla="*/ 3465095 w 11569116"/>
              <a:gd name="connsiteY3" fmla="*/ 276876 h 3236645"/>
              <a:gd name="connsiteX4" fmla="*/ 4331369 w 11569116"/>
              <a:gd name="connsiteY4" fmla="*/ 1131118 h 3236645"/>
              <a:gd name="connsiteX5" fmla="*/ 5257800 w 11569116"/>
              <a:gd name="connsiteY5" fmla="*/ 1552223 h 3236645"/>
              <a:gd name="connsiteX6" fmla="*/ 5979695 w 11569116"/>
              <a:gd name="connsiteY6" fmla="*/ 1576287 h 3236645"/>
              <a:gd name="connsiteX7" fmla="*/ 6581274 w 11569116"/>
              <a:gd name="connsiteY7" fmla="*/ 2382402 h 3236645"/>
              <a:gd name="connsiteX8" fmla="*/ 7291137 w 11569116"/>
              <a:gd name="connsiteY8" fmla="*/ 2635066 h 3236645"/>
              <a:gd name="connsiteX9" fmla="*/ 8422105 w 11569116"/>
              <a:gd name="connsiteY9" fmla="*/ 2611002 h 3236645"/>
              <a:gd name="connsiteX10" fmla="*/ 9264316 w 11569116"/>
              <a:gd name="connsiteY10" fmla="*/ 2262087 h 3236645"/>
              <a:gd name="connsiteX11" fmla="*/ 9889958 w 11569116"/>
              <a:gd name="connsiteY11" fmla="*/ 1648476 h 3236645"/>
              <a:gd name="connsiteX12" fmla="*/ 11569116 w 11569116"/>
              <a:gd name="connsiteY12" fmla="*/ 1669531 h 3236645"/>
              <a:gd name="connsiteX13" fmla="*/ 11550316 w 11569116"/>
              <a:gd name="connsiteY13" fmla="*/ 3236645 h 3236645"/>
              <a:gd name="connsiteX14" fmla="*/ 9775 w 11569116"/>
              <a:gd name="connsiteY14" fmla="*/ 3186263 h 3236645"/>
              <a:gd name="connsiteX15" fmla="*/ 0 w 11569116"/>
              <a:gd name="connsiteY15" fmla="*/ 1082992 h 3236645"/>
              <a:gd name="connsiteX0" fmla="*/ 0 w 11569116"/>
              <a:gd name="connsiteY0" fmla="*/ 1084745 h 3238398"/>
              <a:gd name="connsiteX1" fmla="*/ 1058779 w 11569116"/>
              <a:gd name="connsiteY1" fmla="*/ 254566 h 3238398"/>
              <a:gd name="connsiteX2" fmla="*/ 2129590 w 11569116"/>
              <a:gd name="connsiteY2" fmla="*/ 1903 h 3238398"/>
              <a:gd name="connsiteX3" fmla="*/ 3465095 w 11569116"/>
              <a:gd name="connsiteY3" fmla="*/ 278629 h 3238398"/>
              <a:gd name="connsiteX4" fmla="*/ 4331369 w 11569116"/>
              <a:gd name="connsiteY4" fmla="*/ 1132871 h 3238398"/>
              <a:gd name="connsiteX5" fmla="*/ 5257800 w 11569116"/>
              <a:gd name="connsiteY5" fmla="*/ 1553976 h 3238398"/>
              <a:gd name="connsiteX6" fmla="*/ 5979695 w 11569116"/>
              <a:gd name="connsiteY6" fmla="*/ 1578040 h 3238398"/>
              <a:gd name="connsiteX7" fmla="*/ 6581274 w 11569116"/>
              <a:gd name="connsiteY7" fmla="*/ 2384155 h 3238398"/>
              <a:gd name="connsiteX8" fmla="*/ 7291137 w 11569116"/>
              <a:gd name="connsiteY8" fmla="*/ 2636819 h 3238398"/>
              <a:gd name="connsiteX9" fmla="*/ 8422105 w 11569116"/>
              <a:gd name="connsiteY9" fmla="*/ 2612755 h 3238398"/>
              <a:gd name="connsiteX10" fmla="*/ 9264316 w 11569116"/>
              <a:gd name="connsiteY10" fmla="*/ 2263840 h 3238398"/>
              <a:gd name="connsiteX11" fmla="*/ 9889958 w 11569116"/>
              <a:gd name="connsiteY11" fmla="*/ 1650229 h 3238398"/>
              <a:gd name="connsiteX12" fmla="*/ 11569116 w 11569116"/>
              <a:gd name="connsiteY12" fmla="*/ 1671284 h 3238398"/>
              <a:gd name="connsiteX13" fmla="*/ 11550316 w 11569116"/>
              <a:gd name="connsiteY13" fmla="*/ 3238398 h 3238398"/>
              <a:gd name="connsiteX14" fmla="*/ 9775 w 11569116"/>
              <a:gd name="connsiteY14" fmla="*/ 3188016 h 3238398"/>
              <a:gd name="connsiteX15" fmla="*/ 0 w 11569116"/>
              <a:gd name="connsiteY15" fmla="*/ 1084745 h 3238398"/>
              <a:gd name="connsiteX0" fmla="*/ 0 w 11569116"/>
              <a:gd name="connsiteY0" fmla="*/ 1088339 h 3241992"/>
              <a:gd name="connsiteX1" fmla="*/ 1058779 w 11569116"/>
              <a:gd name="connsiteY1" fmla="*/ 258160 h 3241992"/>
              <a:gd name="connsiteX2" fmla="*/ 2129590 w 11569116"/>
              <a:gd name="connsiteY2" fmla="*/ 5497 h 3241992"/>
              <a:gd name="connsiteX3" fmla="*/ 3436520 w 11569116"/>
              <a:gd name="connsiteY3" fmla="*/ 339373 h 3241992"/>
              <a:gd name="connsiteX4" fmla="*/ 4331369 w 11569116"/>
              <a:gd name="connsiteY4" fmla="*/ 1136465 h 3241992"/>
              <a:gd name="connsiteX5" fmla="*/ 5257800 w 11569116"/>
              <a:gd name="connsiteY5" fmla="*/ 1557570 h 3241992"/>
              <a:gd name="connsiteX6" fmla="*/ 5979695 w 11569116"/>
              <a:gd name="connsiteY6" fmla="*/ 1581634 h 3241992"/>
              <a:gd name="connsiteX7" fmla="*/ 6581274 w 11569116"/>
              <a:gd name="connsiteY7" fmla="*/ 2387749 h 3241992"/>
              <a:gd name="connsiteX8" fmla="*/ 7291137 w 11569116"/>
              <a:gd name="connsiteY8" fmla="*/ 2640413 h 3241992"/>
              <a:gd name="connsiteX9" fmla="*/ 8422105 w 11569116"/>
              <a:gd name="connsiteY9" fmla="*/ 2616349 h 3241992"/>
              <a:gd name="connsiteX10" fmla="*/ 9264316 w 11569116"/>
              <a:gd name="connsiteY10" fmla="*/ 2267434 h 3241992"/>
              <a:gd name="connsiteX11" fmla="*/ 9889958 w 11569116"/>
              <a:gd name="connsiteY11" fmla="*/ 1653823 h 3241992"/>
              <a:gd name="connsiteX12" fmla="*/ 11569116 w 11569116"/>
              <a:gd name="connsiteY12" fmla="*/ 1674878 h 3241992"/>
              <a:gd name="connsiteX13" fmla="*/ 11550316 w 11569116"/>
              <a:gd name="connsiteY13" fmla="*/ 3241992 h 3241992"/>
              <a:gd name="connsiteX14" fmla="*/ 9775 w 11569116"/>
              <a:gd name="connsiteY14" fmla="*/ 3191610 h 3241992"/>
              <a:gd name="connsiteX15" fmla="*/ 0 w 11569116"/>
              <a:gd name="connsiteY15" fmla="*/ 1088339 h 3241992"/>
              <a:gd name="connsiteX0" fmla="*/ 0 w 11569116"/>
              <a:gd name="connsiteY0" fmla="*/ 1088339 h 3241992"/>
              <a:gd name="connsiteX1" fmla="*/ 1058779 w 11569116"/>
              <a:gd name="connsiteY1" fmla="*/ 258160 h 3241992"/>
              <a:gd name="connsiteX2" fmla="*/ 2129590 w 11569116"/>
              <a:gd name="connsiteY2" fmla="*/ 5497 h 3241992"/>
              <a:gd name="connsiteX3" fmla="*/ 3436520 w 11569116"/>
              <a:gd name="connsiteY3" fmla="*/ 339373 h 3241992"/>
              <a:gd name="connsiteX4" fmla="*/ 4331369 w 11569116"/>
              <a:gd name="connsiteY4" fmla="*/ 1136465 h 3241992"/>
              <a:gd name="connsiteX5" fmla="*/ 5257800 w 11569116"/>
              <a:gd name="connsiteY5" fmla="*/ 1557570 h 3241992"/>
              <a:gd name="connsiteX6" fmla="*/ 5965408 w 11569116"/>
              <a:gd name="connsiteY6" fmla="*/ 1724509 h 3241992"/>
              <a:gd name="connsiteX7" fmla="*/ 6581274 w 11569116"/>
              <a:gd name="connsiteY7" fmla="*/ 2387749 h 3241992"/>
              <a:gd name="connsiteX8" fmla="*/ 7291137 w 11569116"/>
              <a:gd name="connsiteY8" fmla="*/ 2640413 h 3241992"/>
              <a:gd name="connsiteX9" fmla="*/ 8422105 w 11569116"/>
              <a:gd name="connsiteY9" fmla="*/ 2616349 h 3241992"/>
              <a:gd name="connsiteX10" fmla="*/ 9264316 w 11569116"/>
              <a:gd name="connsiteY10" fmla="*/ 2267434 h 3241992"/>
              <a:gd name="connsiteX11" fmla="*/ 9889958 w 11569116"/>
              <a:gd name="connsiteY11" fmla="*/ 1653823 h 3241992"/>
              <a:gd name="connsiteX12" fmla="*/ 11569116 w 11569116"/>
              <a:gd name="connsiteY12" fmla="*/ 1674878 h 3241992"/>
              <a:gd name="connsiteX13" fmla="*/ 11550316 w 11569116"/>
              <a:gd name="connsiteY13" fmla="*/ 3241992 h 3241992"/>
              <a:gd name="connsiteX14" fmla="*/ 9775 w 11569116"/>
              <a:gd name="connsiteY14" fmla="*/ 3191610 h 3241992"/>
              <a:gd name="connsiteX15" fmla="*/ 0 w 11569116"/>
              <a:gd name="connsiteY15" fmla="*/ 1088339 h 3241992"/>
              <a:gd name="connsiteX0" fmla="*/ 0 w 11569116"/>
              <a:gd name="connsiteY0" fmla="*/ 1088339 h 3241992"/>
              <a:gd name="connsiteX1" fmla="*/ 1058779 w 11569116"/>
              <a:gd name="connsiteY1" fmla="*/ 258160 h 3241992"/>
              <a:gd name="connsiteX2" fmla="*/ 2129590 w 11569116"/>
              <a:gd name="connsiteY2" fmla="*/ 5497 h 3241992"/>
              <a:gd name="connsiteX3" fmla="*/ 3436520 w 11569116"/>
              <a:gd name="connsiteY3" fmla="*/ 339373 h 3241992"/>
              <a:gd name="connsiteX4" fmla="*/ 4331369 w 11569116"/>
              <a:gd name="connsiteY4" fmla="*/ 1136465 h 3241992"/>
              <a:gd name="connsiteX5" fmla="*/ 5257800 w 11569116"/>
              <a:gd name="connsiteY5" fmla="*/ 1557570 h 3241992"/>
              <a:gd name="connsiteX6" fmla="*/ 5965408 w 11569116"/>
              <a:gd name="connsiteY6" fmla="*/ 1653071 h 3241992"/>
              <a:gd name="connsiteX7" fmla="*/ 6581274 w 11569116"/>
              <a:gd name="connsiteY7" fmla="*/ 2387749 h 3241992"/>
              <a:gd name="connsiteX8" fmla="*/ 7291137 w 11569116"/>
              <a:gd name="connsiteY8" fmla="*/ 2640413 h 3241992"/>
              <a:gd name="connsiteX9" fmla="*/ 8422105 w 11569116"/>
              <a:gd name="connsiteY9" fmla="*/ 2616349 h 3241992"/>
              <a:gd name="connsiteX10" fmla="*/ 9264316 w 11569116"/>
              <a:gd name="connsiteY10" fmla="*/ 2267434 h 3241992"/>
              <a:gd name="connsiteX11" fmla="*/ 9889958 w 11569116"/>
              <a:gd name="connsiteY11" fmla="*/ 1653823 h 3241992"/>
              <a:gd name="connsiteX12" fmla="*/ 11569116 w 11569116"/>
              <a:gd name="connsiteY12" fmla="*/ 1674878 h 3241992"/>
              <a:gd name="connsiteX13" fmla="*/ 11550316 w 11569116"/>
              <a:gd name="connsiteY13" fmla="*/ 3241992 h 3241992"/>
              <a:gd name="connsiteX14" fmla="*/ 9775 w 11569116"/>
              <a:gd name="connsiteY14" fmla="*/ 3191610 h 3241992"/>
              <a:gd name="connsiteX15" fmla="*/ 0 w 11569116"/>
              <a:gd name="connsiteY15" fmla="*/ 1088339 h 3241992"/>
              <a:gd name="connsiteX0" fmla="*/ 4245 w 11573361"/>
              <a:gd name="connsiteY0" fmla="*/ 1088339 h 3248760"/>
              <a:gd name="connsiteX1" fmla="*/ 1063024 w 11573361"/>
              <a:gd name="connsiteY1" fmla="*/ 258160 h 3248760"/>
              <a:gd name="connsiteX2" fmla="*/ 2133835 w 11573361"/>
              <a:gd name="connsiteY2" fmla="*/ 5497 h 3248760"/>
              <a:gd name="connsiteX3" fmla="*/ 3440765 w 11573361"/>
              <a:gd name="connsiteY3" fmla="*/ 339373 h 3248760"/>
              <a:gd name="connsiteX4" fmla="*/ 4335614 w 11573361"/>
              <a:gd name="connsiteY4" fmla="*/ 1136465 h 3248760"/>
              <a:gd name="connsiteX5" fmla="*/ 5262045 w 11573361"/>
              <a:gd name="connsiteY5" fmla="*/ 1557570 h 3248760"/>
              <a:gd name="connsiteX6" fmla="*/ 5969653 w 11573361"/>
              <a:gd name="connsiteY6" fmla="*/ 1653071 h 3248760"/>
              <a:gd name="connsiteX7" fmla="*/ 6585519 w 11573361"/>
              <a:gd name="connsiteY7" fmla="*/ 2387749 h 3248760"/>
              <a:gd name="connsiteX8" fmla="*/ 7295382 w 11573361"/>
              <a:gd name="connsiteY8" fmla="*/ 2640413 h 3248760"/>
              <a:gd name="connsiteX9" fmla="*/ 8426350 w 11573361"/>
              <a:gd name="connsiteY9" fmla="*/ 2616349 h 3248760"/>
              <a:gd name="connsiteX10" fmla="*/ 9268561 w 11573361"/>
              <a:gd name="connsiteY10" fmla="*/ 2267434 h 3248760"/>
              <a:gd name="connsiteX11" fmla="*/ 9894203 w 11573361"/>
              <a:gd name="connsiteY11" fmla="*/ 1653823 h 3248760"/>
              <a:gd name="connsiteX12" fmla="*/ 11573361 w 11573361"/>
              <a:gd name="connsiteY12" fmla="*/ 1674878 h 3248760"/>
              <a:gd name="connsiteX13" fmla="*/ 11554561 w 11573361"/>
              <a:gd name="connsiteY13" fmla="*/ 3241992 h 3248760"/>
              <a:gd name="connsiteX14" fmla="*/ 462 w 11573361"/>
              <a:gd name="connsiteY14" fmla="*/ 3248760 h 3248760"/>
              <a:gd name="connsiteX15" fmla="*/ 4245 w 11573361"/>
              <a:gd name="connsiteY15" fmla="*/ 1088339 h 3248760"/>
              <a:gd name="connsiteX0" fmla="*/ 4245 w 11581676"/>
              <a:gd name="connsiteY0" fmla="*/ 1088339 h 3248760"/>
              <a:gd name="connsiteX1" fmla="*/ 1063024 w 11581676"/>
              <a:gd name="connsiteY1" fmla="*/ 258160 h 3248760"/>
              <a:gd name="connsiteX2" fmla="*/ 2133835 w 11581676"/>
              <a:gd name="connsiteY2" fmla="*/ 5497 h 3248760"/>
              <a:gd name="connsiteX3" fmla="*/ 3440765 w 11581676"/>
              <a:gd name="connsiteY3" fmla="*/ 339373 h 3248760"/>
              <a:gd name="connsiteX4" fmla="*/ 4335614 w 11581676"/>
              <a:gd name="connsiteY4" fmla="*/ 1136465 h 3248760"/>
              <a:gd name="connsiteX5" fmla="*/ 5262045 w 11581676"/>
              <a:gd name="connsiteY5" fmla="*/ 1557570 h 3248760"/>
              <a:gd name="connsiteX6" fmla="*/ 5969653 w 11581676"/>
              <a:gd name="connsiteY6" fmla="*/ 1653071 h 3248760"/>
              <a:gd name="connsiteX7" fmla="*/ 6585519 w 11581676"/>
              <a:gd name="connsiteY7" fmla="*/ 2387749 h 3248760"/>
              <a:gd name="connsiteX8" fmla="*/ 7295382 w 11581676"/>
              <a:gd name="connsiteY8" fmla="*/ 2640413 h 3248760"/>
              <a:gd name="connsiteX9" fmla="*/ 8426350 w 11581676"/>
              <a:gd name="connsiteY9" fmla="*/ 2616349 h 3248760"/>
              <a:gd name="connsiteX10" fmla="*/ 9268561 w 11581676"/>
              <a:gd name="connsiteY10" fmla="*/ 2267434 h 3248760"/>
              <a:gd name="connsiteX11" fmla="*/ 9894203 w 11581676"/>
              <a:gd name="connsiteY11" fmla="*/ 1653823 h 3248760"/>
              <a:gd name="connsiteX12" fmla="*/ 11573361 w 11581676"/>
              <a:gd name="connsiteY12" fmla="*/ 1674878 h 3248760"/>
              <a:gd name="connsiteX13" fmla="*/ 11581676 w 11581676"/>
              <a:gd name="connsiteY13" fmla="*/ 3213417 h 3248760"/>
              <a:gd name="connsiteX14" fmla="*/ 462 w 11581676"/>
              <a:gd name="connsiteY14" fmla="*/ 3248760 h 3248760"/>
              <a:gd name="connsiteX15" fmla="*/ 4245 w 11581676"/>
              <a:gd name="connsiteY15" fmla="*/ 1088339 h 3248760"/>
              <a:gd name="connsiteX0" fmla="*/ 4245 w 11573581"/>
              <a:gd name="connsiteY0" fmla="*/ 1088339 h 3256279"/>
              <a:gd name="connsiteX1" fmla="*/ 1063024 w 11573581"/>
              <a:gd name="connsiteY1" fmla="*/ 258160 h 3256279"/>
              <a:gd name="connsiteX2" fmla="*/ 2133835 w 11573581"/>
              <a:gd name="connsiteY2" fmla="*/ 5497 h 3256279"/>
              <a:gd name="connsiteX3" fmla="*/ 3440765 w 11573581"/>
              <a:gd name="connsiteY3" fmla="*/ 339373 h 3256279"/>
              <a:gd name="connsiteX4" fmla="*/ 4335614 w 11573581"/>
              <a:gd name="connsiteY4" fmla="*/ 1136465 h 3256279"/>
              <a:gd name="connsiteX5" fmla="*/ 5262045 w 11573581"/>
              <a:gd name="connsiteY5" fmla="*/ 1557570 h 3256279"/>
              <a:gd name="connsiteX6" fmla="*/ 5969653 w 11573581"/>
              <a:gd name="connsiteY6" fmla="*/ 1653071 h 3256279"/>
              <a:gd name="connsiteX7" fmla="*/ 6585519 w 11573581"/>
              <a:gd name="connsiteY7" fmla="*/ 2387749 h 3256279"/>
              <a:gd name="connsiteX8" fmla="*/ 7295382 w 11573581"/>
              <a:gd name="connsiteY8" fmla="*/ 2640413 h 3256279"/>
              <a:gd name="connsiteX9" fmla="*/ 8426350 w 11573581"/>
              <a:gd name="connsiteY9" fmla="*/ 2616349 h 3256279"/>
              <a:gd name="connsiteX10" fmla="*/ 9268561 w 11573581"/>
              <a:gd name="connsiteY10" fmla="*/ 2267434 h 3256279"/>
              <a:gd name="connsiteX11" fmla="*/ 9894203 w 11573581"/>
              <a:gd name="connsiteY11" fmla="*/ 1653823 h 3256279"/>
              <a:gd name="connsiteX12" fmla="*/ 11573361 w 11573581"/>
              <a:gd name="connsiteY12" fmla="*/ 1674878 h 3256279"/>
              <a:gd name="connsiteX13" fmla="*/ 11554561 w 11573581"/>
              <a:gd name="connsiteY13" fmla="*/ 3256279 h 3256279"/>
              <a:gd name="connsiteX14" fmla="*/ 462 w 11573581"/>
              <a:gd name="connsiteY14" fmla="*/ 3248760 h 3256279"/>
              <a:gd name="connsiteX15" fmla="*/ 4245 w 11573581"/>
              <a:gd name="connsiteY15" fmla="*/ 1088339 h 3256279"/>
              <a:gd name="connsiteX0" fmla="*/ 4245 w 11573820"/>
              <a:gd name="connsiteY0" fmla="*/ 1088339 h 3248760"/>
              <a:gd name="connsiteX1" fmla="*/ 1063024 w 11573820"/>
              <a:gd name="connsiteY1" fmla="*/ 258160 h 3248760"/>
              <a:gd name="connsiteX2" fmla="*/ 2133835 w 11573820"/>
              <a:gd name="connsiteY2" fmla="*/ 5497 h 3248760"/>
              <a:gd name="connsiteX3" fmla="*/ 3440765 w 11573820"/>
              <a:gd name="connsiteY3" fmla="*/ 339373 h 3248760"/>
              <a:gd name="connsiteX4" fmla="*/ 4335614 w 11573820"/>
              <a:gd name="connsiteY4" fmla="*/ 1136465 h 3248760"/>
              <a:gd name="connsiteX5" fmla="*/ 5262045 w 11573820"/>
              <a:gd name="connsiteY5" fmla="*/ 1557570 h 3248760"/>
              <a:gd name="connsiteX6" fmla="*/ 5969653 w 11573820"/>
              <a:gd name="connsiteY6" fmla="*/ 1653071 h 3248760"/>
              <a:gd name="connsiteX7" fmla="*/ 6585519 w 11573820"/>
              <a:gd name="connsiteY7" fmla="*/ 2387749 h 3248760"/>
              <a:gd name="connsiteX8" fmla="*/ 7295382 w 11573820"/>
              <a:gd name="connsiteY8" fmla="*/ 2640413 h 3248760"/>
              <a:gd name="connsiteX9" fmla="*/ 8426350 w 11573820"/>
              <a:gd name="connsiteY9" fmla="*/ 2616349 h 3248760"/>
              <a:gd name="connsiteX10" fmla="*/ 9268561 w 11573820"/>
              <a:gd name="connsiteY10" fmla="*/ 2267434 h 3248760"/>
              <a:gd name="connsiteX11" fmla="*/ 9894203 w 11573820"/>
              <a:gd name="connsiteY11" fmla="*/ 1653823 h 3248760"/>
              <a:gd name="connsiteX12" fmla="*/ 11573361 w 11573820"/>
              <a:gd name="connsiteY12" fmla="*/ 1674878 h 3248760"/>
              <a:gd name="connsiteX13" fmla="*/ 11568118 w 11573820"/>
              <a:gd name="connsiteY13" fmla="*/ 3227704 h 3248760"/>
              <a:gd name="connsiteX14" fmla="*/ 462 w 11573820"/>
              <a:gd name="connsiteY14" fmla="*/ 3248760 h 3248760"/>
              <a:gd name="connsiteX15" fmla="*/ 4245 w 11573820"/>
              <a:gd name="connsiteY15" fmla="*/ 1088339 h 3248760"/>
              <a:gd name="connsiteX0" fmla="*/ 4245 w 11581676"/>
              <a:gd name="connsiteY0" fmla="*/ 1088339 h 3256279"/>
              <a:gd name="connsiteX1" fmla="*/ 1063024 w 11581676"/>
              <a:gd name="connsiteY1" fmla="*/ 258160 h 3256279"/>
              <a:gd name="connsiteX2" fmla="*/ 2133835 w 11581676"/>
              <a:gd name="connsiteY2" fmla="*/ 5497 h 3256279"/>
              <a:gd name="connsiteX3" fmla="*/ 3440765 w 11581676"/>
              <a:gd name="connsiteY3" fmla="*/ 339373 h 3256279"/>
              <a:gd name="connsiteX4" fmla="*/ 4335614 w 11581676"/>
              <a:gd name="connsiteY4" fmla="*/ 1136465 h 3256279"/>
              <a:gd name="connsiteX5" fmla="*/ 5262045 w 11581676"/>
              <a:gd name="connsiteY5" fmla="*/ 1557570 h 3256279"/>
              <a:gd name="connsiteX6" fmla="*/ 5969653 w 11581676"/>
              <a:gd name="connsiteY6" fmla="*/ 1653071 h 3256279"/>
              <a:gd name="connsiteX7" fmla="*/ 6585519 w 11581676"/>
              <a:gd name="connsiteY7" fmla="*/ 2387749 h 3256279"/>
              <a:gd name="connsiteX8" fmla="*/ 7295382 w 11581676"/>
              <a:gd name="connsiteY8" fmla="*/ 2640413 h 3256279"/>
              <a:gd name="connsiteX9" fmla="*/ 8426350 w 11581676"/>
              <a:gd name="connsiteY9" fmla="*/ 2616349 h 3256279"/>
              <a:gd name="connsiteX10" fmla="*/ 9268561 w 11581676"/>
              <a:gd name="connsiteY10" fmla="*/ 2267434 h 3256279"/>
              <a:gd name="connsiteX11" fmla="*/ 9894203 w 11581676"/>
              <a:gd name="connsiteY11" fmla="*/ 1653823 h 3256279"/>
              <a:gd name="connsiteX12" fmla="*/ 11573361 w 11581676"/>
              <a:gd name="connsiteY12" fmla="*/ 1674878 h 3256279"/>
              <a:gd name="connsiteX13" fmla="*/ 11581676 w 11581676"/>
              <a:gd name="connsiteY13" fmla="*/ 3256279 h 3256279"/>
              <a:gd name="connsiteX14" fmla="*/ 462 w 11581676"/>
              <a:gd name="connsiteY14" fmla="*/ 3248760 h 3256279"/>
              <a:gd name="connsiteX15" fmla="*/ 4245 w 11581676"/>
              <a:gd name="connsiteY15" fmla="*/ 1088339 h 3256279"/>
              <a:gd name="connsiteX0" fmla="*/ 4245 w 11581676"/>
              <a:gd name="connsiteY0" fmla="*/ 855945 h 3023885"/>
              <a:gd name="connsiteX1" fmla="*/ 1063024 w 11581676"/>
              <a:gd name="connsiteY1" fmla="*/ 25766 h 3023885"/>
              <a:gd name="connsiteX2" fmla="*/ 2215180 w 11581676"/>
              <a:gd name="connsiteY2" fmla="*/ 201728 h 3023885"/>
              <a:gd name="connsiteX3" fmla="*/ 3440765 w 11581676"/>
              <a:gd name="connsiteY3" fmla="*/ 106979 h 3023885"/>
              <a:gd name="connsiteX4" fmla="*/ 4335614 w 11581676"/>
              <a:gd name="connsiteY4" fmla="*/ 904071 h 3023885"/>
              <a:gd name="connsiteX5" fmla="*/ 5262045 w 11581676"/>
              <a:gd name="connsiteY5" fmla="*/ 1325176 h 3023885"/>
              <a:gd name="connsiteX6" fmla="*/ 5969653 w 11581676"/>
              <a:gd name="connsiteY6" fmla="*/ 1420677 h 3023885"/>
              <a:gd name="connsiteX7" fmla="*/ 6585519 w 11581676"/>
              <a:gd name="connsiteY7" fmla="*/ 2155355 h 3023885"/>
              <a:gd name="connsiteX8" fmla="*/ 7295382 w 11581676"/>
              <a:gd name="connsiteY8" fmla="*/ 2408019 h 3023885"/>
              <a:gd name="connsiteX9" fmla="*/ 8426350 w 11581676"/>
              <a:gd name="connsiteY9" fmla="*/ 2383955 h 3023885"/>
              <a:gd name="connsiteX10" fmla="*/ 9268561 w 11581676"/>
              <a:gd name="connsiteY10" fmla="*/ 2035040 h 3023885"/>
              <a:gd name="connsiteX11" fmla="*/ 9894203 w 11581676"/>
              <a:gd name="connsiteY11" fmla="*/ 1421429 h 3023885"/>
              <a:gd name="connsiteX12" fmla="*/ 11573361 w 11581676"/>
              <a:gd name="connsiteY12" fmla="*/ 1442484 h 3023885"/>
              <a:gd name="connsiteX13" fmla="*/ 11581676 w 11581676"/>
              <a:gd name="connsiteY13" fmla="*/ 3023885 h 3023885"/>
              <a:gd name="connsiteX14" fmla="*/ 462 w 11581676"/>
              <a:gd name="connsiteY14" fmla="*/ 3016366 h 3023885"/>
              <a:gd name="connsiteX15" fmla="*/ 4245 w 11581676"/>
              <a:gd name="connsiteY15" fmla="*/ 855945 h 3023885"/>
              <a:gd name="connsiteX0" fmla="*/ 4245 w 11581676"/>
              <a:gd name="connsiteY0" fmla="*/ 785683 h 2953623"/>
              <a:gd name="connsiteX1" fmla="*/ 981679 w 11581676"/>
              <a:gd name="connsiteY1" fmla="*/ 112667 h 2953623"/>
              <a:gd name="connsiteX2" fmla="*/ 2215180 w 11581676"/>
              <a:gd name="connsiteY2" fmla="*/ 131466 h 2953623"/>
              <a:gd name="connsiteX3" fmla="*/ 3440765 w 11581676"/>
              <a:gd name="connsiteY3" fmla="*/ 36717 h 2953623"/>
              <a:gd name="connsiteX4" fmla="*/ 4335614 w 11581676"/>
              <a:gd name="connsiteY4" fmla="*/ 833809 h 2953623"/>
              <a:gd name="connsiteX5" fmla="*/ 5262045 w 11581676"/>
              <a:gd name="connsiteY5" fmla="*/ 1254914 h 2953623"/>
              <a:gd name="connsiteX6" fmla="*/ 5969653 w 11581676"/>
              <a:gd name="connsiteY6" fmla="*/ 1350415 h 2953623"/>
              <a:gd name="connsiteX7" fmla="*/ 6585519 w 11581676"/>
              <a:gd name="connsiteY7" fmla="*/ 2085093 h 2953623"/>
              <a:gd name="connsiteX8" fmla="*/ 7295382 w 11581676"/>
              <a:gd name="connsiteY8" fmla="*/ 2337757 h 2953623"/>
              <a:gd name="connsiteX9" fmla="*/ 8426350 w 11581676"/>
              <a:gd name="connsiteY9" fmla="*/ 2313693 h 2953623"/>
              <a:gd name="connsiteX10" fmla="*/ 9268561 w 11581676"/>
              <a:gd name="connsiteY10" fmla="*/ 1964778 h 2953623"/>
              <a:gd name="connsiteX11" fmla="*/ 9894203 w 11581676"/>
              <a:gd name="connsiteY11" fmla="*/ 1351167 h 2953623"/>
              <a:gd name="connsiteX12" fmla="*/ 11573361 w 11581676"/>
              <a:gd name="connsiteY12" fmla="*/ 1372222 h 2953623"/>
              <a:gd name="connsiteX13" fmla="*/ 11581676 w 11581676"/>
              <a:gd name="connsiteY13" fmla="*/ 2953623 h 2953623"/>
              <a:gd name="connsiteX14" fmla="*/ 462 w 11581676"/>
              <a:gd name="connsiteY14" fmla="*/ 2946104 h 2953623"/>
              <a:gd name="connsiteX15" fmla="*/ 4245 w 11581676"/>
              <a:gd name="connsiteY15" fmla="*/ 785683 h 2953623"/>
              <a:gd name="connsiteX0" fmla="*/ 4245 w 11581676"/>
              <a:gd name="connsiteY0" fmla="*/ 812827 h 2980767"/>
              <a:gd name="connsiteX1" fmla="*/ 981679 w 11581676"/>
              <a:gd name="connsiteY1" fmla="*/ 139811 h 2980767"/>
              <a:gd name="connsiteX2" fmla="*/ 2215180 w 11581676"/>
              <a:gd name="connsiteY2" fmla="*/ 58598 h 2980767"/>
              <a:gd name="connsiteX3" fmla="*/ 3440765 w 11581676"/>
              <a:gd name="connsiteY3" fmla="*/ 63861 h 2980767"/>
              <a:gd name="connsiteX4" fmla="*/ 4335614 w 11581676"/>
              <a:gd name="connsiteY4" fmla="*/ 860953 h 2980767"/>
              <a:gd name="connsiteX5" fmla="*/ 5262045 w 11581676"/>
              <a:gd name="connsiteY5" fmla="*/ 1282058 h 2980767"/>
              <a:gd name="connsiteX6" fmla="*/ 5969653 w 11581676"/>
              <a:gd name="connsiteY6" fmla="*/ 1377559 h 2980767"/>
              <a:gd name="connsiteX7" fmla="*/ 6585519 w 11581676"/>
              <a:gd name="connsiteY7" fmla="*/ 2112237 h 2980767"/>
              <a:gd name="connsiteX8" fmla="*/ 7295382 w 11581676"/>
              <a:gd name="connsiteY8" fmla="*/ 2364901 h 2980767"/>
              <a:gd name="connsiteX9" fmla="*/ 8426350 w 11581676"/>
              <a:gd name="connsiteY9" fmla="*/ 2340837 h 2980767"/>
              <a:gd name="connsiteX10" fmla="*/ 9268561 w 11581676"/>
              <a:gd name="connsiteY10" fmla="*/ 1991922 h 2980767"/>
              <a:gd name="connsiteX11" fmla="*/ 9894203 w 11581676"/>
              <a:gd name="connsiteY11" fmla="*/ 1378311 h 2980767"/>
              <a:gd name="connsiteX12" fmla="*/ 11573361 w 11581676"/>
              <a:gd name="connsiteY12" fmla="*/ 1399366 h 2980767"/>
              <a:gd name="connsiteX13" fmla="*/ 11581676 w 11581676"/>
              <a:gd name="connsiteY13" fmla="*/ 2980767 h 2980767"/>
              <a:gd name="connsiteX14" fmla="*/ 462 w 11581676"/>
              <a:gd name="connsiteY14" fmla="*/ 2973248 h 2980767"/>
              <a:gd name="connsiteX15" fmla="*/ 4245 w 11581676"/>
              <a:gd name="connsiteY15" fmla="*/ 812827 h 2980767"/>
              <a:gd name="connsiteX0" fmla="*/ 4245 w 11581676"/>
              <a:gd name="connsiteY0" fmla="*/ 767695 h 2935635"/>
              <a:gd name="connsiteX1" fmla="*/ 981679 w 11581676"/>
              <a:gd name="connsiteY1" fmla="*/ 94679 h 2935635"/>
              <a:gd name="connsiteX2" fmla="*/ 2215180 w 11581676"/>
              <a:gd name="connsiteY2" fmla="*/ 13466 h 2935635"/>
              <a:gd name="connsiteX3" fmla="*/ 3454322 w 11581676"/>
              <a:gd name="connsiteY3" fmla="*/ 175892 h 2935635"/>
              <a:gd name="connsiteX4" fmla="*/ 4335614 w 11581676"/>
              <a:gd name="connsiteY4" fmla="*/ 815821 h 2935635"/>
              <a:gd name="connsiteX5" fmla="*/ 5262045 w 11581676"/>
              <a:gd name="connsiteY5" fmla="*/ 1236926 h 2935635"/>
              <a:gd name="connsiteX6" fmla="*/ 5969653 w 11581676"/>
              <a:gd name="connsiteY6" fmla="*/ 1332427 h 2935635"/>
              <a:gd name="connsiteX7" fmla="*/ 6585519 w 11581676"/>
              <a:gd name="connsiteY7" fmla="*/ 2067105 h 2935635"/>
              <a:gd name="connsiteX8" fmla="*/ 7295382 w 11581676"/>
              <a:gd name="connsiteY8" fmla="*/ 2319769 h 2935635"/>
              <a:gd name="connsiteX9" fmla="*/ 8426350 w 11581676"/>
              <a:gd name="connsiteY9" fmla="*/ 2295705 h 2935635"/>
              <a:gd name="connsiteX10" fmla="*/ 9268561 w 11581676"/>
              <a:gd name="connsiteY10" fmla="*/ 1946790 h 2935635"/>
              <a:gd name="connsiteX11" fmla="*/ 9894203 w 11581676"/>
              <a:gd name="connsiteY11" fmla="*/ 1333179 h 2935635"/>
              <a:gd name="connsiteX12" fmla="*/ 11573361 w 11581676"/>
              <a:gd name="connsiteY12" fmla="*/ 1354234 h 2935635"/>
              <a:gd name="connsiteX13" fmla="*/ 11581676 w 11581676"/>
              <a:gd name="connsiteY13" fmla="*/ 2935635 h 2935635"/>
              <a:gd name="connsiteX14" fmla="*/ 462 w 11581676"/>
              <a:gd name="connsiteY14" fmla="*/ 2928116 h 2935635"/>
              <a:gd name="connsiteX15" fmla="*/ 4245 w 11581676"/>
              <a:gd name="connsiteY15" fmla="*/ 767695 h 2935635"/>
              <a:gd name="connsiteX0" fmla="*/ 4245 w 11581676"/>
              <a:gd name="connsiteY0" fmla="*/ 767695 h 2935635"/>
              <a:gd name="connsiteX1" fmla="*/ 981679 w 11581676"/>
              <a:gd name="connsiteY1" fmla="*/ 94679 h 2935635"/>
              <a:gd name="connsiteX2" fmla="*/ 2215180 w 11581676"/>
              <a:gd name="connsiteY2" fmla="*/ 13466 h 2935635"/>
              <a:gd name="connsiteX3" fmla="*/ 3454322 w 11581676"/>
              <a:gd name="connsiteY3" fmla="*/ 175892 h 2935635"/>
              <a:gd name="connsiteX4" fmla="*/ 4335614 w 11581676"/>
              <a:gd name="connsiteY4" fmla="*/ 815821 h 2935635"/>
              <a:gd name="connsiteX5" fmla="*/ 5262045 w 11581676"/>
              <a:gd name="connsiteY5" fmla="*/ 1236926 h 2935635"/>
              <a:gd name="connsiteX6" fmla="*/ 5956096 w 11581676"/>
              <a:gd name="connsiteY6" fmla="*/ 1403864 h 2935635"/>
              <a:gd name="connsiteX7" fmla="*/ 6585519 w 11581676"/>
              <a:gd name="connsiteY7" fmla="*/ 2067105 h 2935635"/>
              <a:gd name="connsiteX8" fmla="*/ 7295382 w 11581676"/>
              <a:gd name="connsiteY8" fmla="*/ 2319769 h 2935635"/>
              <a:gd name="connsiteX9" fmla="*/ 8426350 w 11581676"/>
              <a:gd name="connsiteY9" fmla="*/ 2295705 h 2935635"/>
              <a:gd name="connsiteX10" fmla="*/ 9268561 w 11581676"/>
              <a:gd name="connsiteY10" fmla="*/ 1946790 h 2935635"/>
              <a:gd name="connsiteX11" fmla="*/ 9894203 w 11581676"/>
              <a:gd name="connsiteY11" fmla="*/ 1333179 h 2935635"/>
              <a:gd name="connsiteX12" fmla="*/ 11573361 w 11581676"/>
              <a:gd name="connsiteY12" fmla="*/ 1354234 h 2935635"/>
              <a:gd name="connsiteX13" fmla="*/ 11581676 w 11581676"/>
              <a:gd name="connsiteY13" fmla="*/ 2935635 h 2935635"/>
              <a:gd name="connsiteX14" fmla="*/ 462 w 11581676"/>
              <a:gd name="connsiteY14" fmla="*/ 2928116 h 2935635"/>
              <a:gd name="connsiteX15" fmla="*/ 4245 w 11581676"/>
              <a:gd name="connsiteY15" fmla="*/ 767695 h 2935635"/>
              <a:gd name="connsiteX0" fmla="*/ 4245 w 11581676"/>
              <a:gd name="connsiteY0" fmla="*/ 767695 h 2935635"/>
              <a:gd name="connsiteX1" fmla="*/ 981679 w 11581676"/>
              <a:gd name="connsiteY1" fmla="*/ 94679 h 2935635"/>
              <a:gd name="connsiteX2" fmla="*/ 2215180 w 11581676"/>
              <a:gd name="connsiteY2" fmla="*/ 13466 h 2935635"/>
              <a:gd name="connsiteX3" fmla="*/ 3454322 w 11581676"/>
              <a:gd name="connsiteY3" fmla="*/ 175892 h 2935635"/>
              <a:gd name="connsiteX4" fmla="*/ 4335614 w 11581676"/>
              <a:gd name="connsiteY4" fmla="*/ 815821 h 2935635"/>
              <a:gd name="connsiteX5" fmla="*/ 5262045 w 11581676"/>
              <a:gd name="connsiteY5" fmla="*/ 1236926 h 2935635"/>
              <a:gd name="connsiteX6" fmla="*/ 5956096 w 11581676"/>
              <a:gd name="connsiteY6" fmla="*/ 1403864 h 2935635"/>
              <a:gd name="connsiteX7" fmla="*/ 6699689 w 11581676"/>
              <a:gd name="connsiteY7" fmla="*/ 2271642 h 2935635"/>
              <a:gd name="connsiteX8" fmla="*/ 7295382 w 11581676"/>
              <a:gd name="connsiteY8" fmla="*/ 2319769 h 2935635"/>
              <a:gd name="connsiteX9" fmla="*/ 8426350 w 11581676"/>
              <a:gd name="connsiteY9" fmla="*/ 2295705 h 2935635"/>
              <a:gd name="connsiteX10" fmla="*/ 9268561 w 11581676"/>
              <a:gd name="connsiteY10" fmla="*/ 1946790 h 2935635"/>
              <a:gd name="connsiteX11" fmla="*/ 9894203 w 11581676"/>
              <a:gd name="connsiteY11" fmla="*/ 1333179 h 2935635"/>
              <a:gd name="connsiteX12" fmla="*/ 11573361 w 11581676"/>
              <a:gd name="connsiteY12" fmla="*/ 1354234 h 2935635"/>
              <a:gd name="connsiteX13" fmla="*/ 11581676 w 11581676"/>
              <a:gd name="connsiteY13" fmla="*/ 2935635 h 2935635"/>
              <a:gd name="connsiteX14" fmla="*/ 462 w 11581676"/>
              <a:gd name="connsiteY14" fmla="*/ 2928116 h 2935635"/>
              <a:gd name="connsiteX15" fmla="*/ 4245 w 11581676"/>
              <a:gd name="connsiteY15" fmla="*/ 767695 h 2935635"/>
              <a:gd name="connsiteX0" fmla="*/ 4245 w 11581676"/>
              <a:gd name="connsiteY0" fmla="*/ 767695 h 2935635"/>
              <a:gd name="connsiteX1" fmla="*/ 981679 w 11581676"/>
              <a:gd name="connsiteY1" fmla="*/ 94679 h 2935635"/>
              <a:gd name="connsiteX2" fmla="*/ 2215180 w 11581676"/>
              <a:gd name="connsiteY2" fmla="*/ 13466 h 2935635"/>
              <a:gd name="connsiteX3" fmla="*/ 3454322 w 11581676"/>
              <a:gd name="connsiteY3" fmla="*/ 175892 h 2935635"/>
              <a:gd name="connsiteX4" fmla="*/ 4335614 w 11581676"/>
              <a:gd name="connsiteY4" fmla="*/ 815821 h 2935635"/>
              <a:gd name="connsiteX5" fmla="*/ 5262045 w 11581676"/>
              <a:gd name="connsiteY5" fmla="*/ 1236926 h 2935635"/>
              <a:gd name="connsiteX6" fmla="*/ 5956096 w 11581676"/>
              <a:gd name="connsiteY6" fmla="*/ 1403864 h 2935635"/>
              <a:gd name="connsiteX7" fmla="*/ 6699689 w 11581676"/>
              <a:gd name="connsiteY7" fmla="*/ 2271642 h 2935635"/>
              <a:gd name="connsiteX8" fmla="*/ 7512303 w 11581676"/>
              <a:gd name="connsiteY8" fmla="*/ 2632590 h 2935635"/>
              <a:gd name="connsiteX9" fmla="*/ 8426350 w 11581676"/>
              <a:gd name="connsiteY9" fmla="*/ 2295705 h 2935635"/>
              <a:gd name="connsiteX10" fmla="*/ 9268561 w 11581676"/>
              <a:gd name="connsiteY10" fmla="*/ 1946790 h 2935635"/>
              <a:gd name="connsiteX11" fmla="*/ 9894203 w 11581676"/>
              <a:gd name="connsiteY11" fmla="*/ 1333179 h 2935635"/>
              <a:gd name="connsiteX12" fmla="*/ 11573361 w 11581676"/>
              <a:gd name="connsiteY12" fmla="*/ 1354234 h 2935635"/>
              <a:gd name="connsiteX13" fmla="*/ 11581676 w 11581676"/>
              <a:gd name="connsiteY13" fmla="*/ 2935635 h 2935635"/>
              <a:gd name="connsiteX14" fmla="*/ 462 w 11581676"/>
              <a:gd name="connsiteY14" fmla="*/ 2928116 h 2935635"/>
              <a:gd name="connsiteX15" fmla="*/ 4245 w 11581676"/>
              <a:gd name="connsiteY15" fmla="*/ 767695 h 2935635"/>
              <a:gd name="connsiteX0" fmla="*/ 4245 w 11581676"/>
              <a:gd name="connsiteY0" fmla="*/ 767695 h 2935635"/>
              <a:gd name="connsiteX1" fmla="*/ 981679 w 11581676"/>
              <a:gd name="connsiteY1" fmla="*/ 94679 h 2935635"/>
              <a:gd name="connsiteX2" fmla="*/ 2215180 w 11581676"/>
              <a:gd name="connsiteY2" fmla="*/ 13466 h 2935635"/>
              <a:gd name="connsiteX3" fmla="*/ 3454322 w 11581676"/>
              <a:gd name="connsiteY3" fmla="*/ 175892 h 2935635"/>
              <a:gd name="connsiteX4" fmla="*/ 4335614 w 11581676"/>
              <a:gd name="connsiteY4" fmla="*/ 815821 h 2935635"/>
              <a:gd name="connsiteX5" fmla="*/ 5262045 w 11581676"/>
              <a:gd name="connsiteY5" fmla="*/ 1236926 h 2935635"/>
              <a:gd name="connsiteX6" fmla="*/ 5956096 w 11581676"/>
              <a:gd name="connsiteY6" fmla="*/ 1403864 h 2935635"/>
              <a:gd name="connsiteX7" fmla="*/ 6699689 w 11581676"/>
              <a:gd name="connsiteY7" fmla="*/ 2271642 h 2935635"/>
              <a:gd name="connsiteX8" fmla="*/ 7512303 w 11581676"/>
              <a:gd name="connsiteY8" fmla="*/ 2632590 h 2935635"/>
              <a:gd name="connsiteX9" fmla="*/ 8825941 w 11581676"/>
              <a:gd name="connsiteY9" fmla="*/ 2584463 h 2935635"/>
              <a:gd name="connsiteX10" fmla="*/ 9268561 w 11581676"/>
              <a:gd name="connsiteY10" fmla="*/ 1946790 h 2935635"/>
              <a:gd name="connsiteX11" fmla="*/ 9894203 w 11581676"/>
              <a:gd name="connsiteY11" fmla="*/ 1333179 h 2935635"/>
              <a:gd name="connsiteX12" fmla="*/ 11573361 w 11581676"/>
              <a:gd name="connsiteY12" fmla="*/ 1354234 h 2935635"/>
              <a:gd name="connsiteX13" fmla="*/ 11581676 w 11581676"/>
              <a:gd name="connsiteY13" fmla="*/ 2935635 h 2935635"/>
              <a:gd name="connsiteX14" fmla="*/ 462 w 11581676"/>
              <a:gd name="connsiteY14" fmla="*/ 2928116 h 2935635"/>
              <a:gd name="connsiteX15" fmla="*/ 4245 w 11581676"/>
              <a:gd name="connsiteY15" fmla="*/ 767695 h 2935635"/>
              <a:gd name="connsiteX0" fmla="*/ 4245 w 11581676"/>
              <a:gd name="connsiteY0" fmla="*/ 767695 h 2935635"/>
              <a:gd name="connsiteX1" fmla="*/ 981679 w 11581676"/>
              <a:gd name="connsiteY1" fmla="*/ 94679 h 2935635"/>
              <a:gd name="connsiteX2" fmla="*/ 2215180 w 11581676"/>
              <a:gd name="connsiteY2" fmla="*/ 13466 h 2935635"/>
              <a:gd name="connsiteX3" fmla="*/ 3454322 w 11581676"/>
              <a:gd name="connsiteY3" fmla="*/ 175892 h 2935635"/>
              <a:gd name="connsiteX4" fmla="*/ 4335614 w 11581676"/>
              <a:gd name="connsiteY4" fmla="*/ 815821 h 2935635"/>
              <a:gd name="connsiteX5" fmla="*/ 5262045 w 11581676"/>
              <a:gd name="connsiteY5" fmla="*/ 1236926 h 2935635"/>
              <a:gd name="connsiteX6" fmla="*/ 5956096 w 11581676"/>
              <a:gd name="connsiteY6" fmla="*/ 1403864 h 2935635"/>
              <a:gd name="connsiteX7" fmla="*/ 6699689 w 11581676"/>
              <a:gd name="connsiteY7" fmla="*/ 2271642 h 2935635"/>
              <a:gd name="connsiteX8" fmla="*/ 7512303 w 11581676"/>
              <a:gd name="connsiteY8" fmla="*/ 2632590 h 2935635"/>
              <a:gd name="connsiteX9" fmla="*/ 8825941 w 11581676"/>
              <a:gd name="connsiteY9" fmla="*/ 2584463 h 2935635"/>
              <a:gd name="connsiteX10" fmla="*/ 9896490 w 11581676"/>
              <a:gd name="connsiteY10" fmla="*/ 2103200 h 2935635"/>
              <a:gd name="connsiteX11" fmla="*/ 9894203 w 11581676"/>
              <a:gd name="connsiteY11" fmla="*/ 1333179 h 2935635"/>
              <a:gd name="connsiteX12" fmla="*/ 11573361 w 11581676"/>
              <a:gd name="connsiteY12" fmla="*/ 1354234 h 2935635"/>
              <a:gd name="connsiteX13" fmla="*/ 11581676 w 11581676"/>
              <a:gd name="connsiteY13" fmla="*/ 2935635 h 2935635"/>
              <a:gd name="connsiteX14" fmla="*/ 462 w 11581676"/>
              <a:gd name="connsiteY14" fmla="*/ 2928116 h 2935635"/>
              <a:gd name="connsiteX15" fmla="*/ 4245 w 11581676"/>
              <a:gd name="connsiteY15" fmla="*/ 767695 h 2935635"/>
              <a:gd name="connsiteX0" fmla="*/ 4245 w 11581676"/>
              <a:gd name="connsiteY0" fmla="*/ 767695 h 2935635"/>
              <a:gd name="connsiteX1" fmla="*/ 981679 w 11581676"/>
              <a:gd name="connsiteY1" fmla="*/ 94679 h 2935635"/>
              <a:gd name="connsiteX2" fmla="*/ 2215180 w 11581676"/>
              <a:gd name="connsiteY2" fmla="*/ 13466 h 2935635"/>
              <a:gd name="connsiteX3" fmla="*/ 3454322 w 11581676"/>
              <a:gd name="connsiteY3" fmla="*/ 175892 h 2935635"/>
              <a:gd name="connsiteX4" fmla="*/ 4335614 w 11581676"/>
              <a:gd name="connsiteY4" fmla="*/ 815821 h 2935635"/>
              <a:gd name="connsiteX5" fmla="*/ 5262045 w 11581676"/>
              <a:gd name="connsiteY5" fmla="*/ 1236926 h 2935635"/>
              <a:gd name="connsiteX6" fmla="*/ 5956096 w 11581676"/>
              <a:gd name="connsiteY6" fmla="*/ 1403864 h 2935635"/>
              <a:gd name="connsiteX7" fmla="*/ 6699689 w 11581676"/>
              <a:gd name="connsiteY7" fmla="*/ 2271642 h 2935635"/>
              <a:gd name="connsiteX8" fmla="*/ 7512303 w 11581676"/>
              <a:gd name="connsiteY8" fmla="*/ 2632590 h 2935635"/>
              <a:gd name="connsiteX9" fmla="*/ 8825941 w 11581676"/>
              <a:gd name="connsiteY9" fmla="*/ 2584463 h 2935635"/>
              <a:gd name="connsiteX10" fmla="*/ 9896490 w 11581676"/>
              <a:gd name="connsiteY10" fmla="*/ 2103200 h 2935635"/>
              <a:gd name="connsiteX11" fmla="*/ 10453630 w 11581676"/>
              <a:gd name="connsiteY11" fmla="*/ 1357242 h 2935635"/>
              <a:gd name="connsiteX12" fmla="*/ 11573361 w 11581676"/>
              <a:gd name="connsiteY12" fmla="*/ 1354234 h 2935635"/>
              <a:gd name="connsiteX13" fmla="*/ 11581676 w 11581676"/>
              <a:gd name="connsiteY13" fmla="*/ 2935635 h 2935635"/>
              <a:gd name="connsiteX14" fmla="*/ 462 w 11581676"/>
              <a:gd name="connsiteY14" fmla="*/ 2928116 h 2935635"/>
              <a:gd name="connsiteX15" fmla="*/ 4245 w 11581676"/>
              <a:gd name="connsiteY15" fmla="*/ 767695 h 293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581676" h="2935635">
                <a:moveTo>
                  <a:pt x="4245" y="767695"/>
                </a:moveTo>
                <a:cubicBezTo>
                  <a:pt x="357171" y="490969"/>
                  <a:pt x="613190" y="220384"/>
                  <a:pt x="981679" y="94679"/>
                </a:cubicBezTo>
                <a:cubicBezTo>
                  <a:pt x="1350168" y="-31026"/>
                  <a:pt x="1803073" y="-69"/>
                  <a:pt x="2215180" y="13466"/>
                </a:cubicBezTo>
                <a:cubicBezTo>
                  <a:pt x="2627287" y="27002"/>
                  <a:pt x="3100916" y="42166"/>
                  <a:pt x="3454322" y="175892"/>
                </a:cubicBezTo>
                <a:cubicBezTo>
                  <a:pt x="3807728" y="309618"/>
                  <a:pt x="4034327" y="638982"/>
                  <a:pt x="4335614" y="815821"/>
                </a:cubicBezTo>
                <a:cubicBezTo>
                  <a:pt x="4636901" y="992660"/>
                  <a:pt x="4991965" y="1138919"/>
                  <a:pt x="5262045" y="1236926"/>
                </a:cubicBezTo>
                <a:cubicBezTo>
                  <a:pt x="5532125" y="1334933"/>
                  <a:pt x="5735517" y="1265501"/>
                  <a:pt x="5956096" y="1403864"/>
                </a:cubicBezTo>
                <a:cubicBezTo>
                  <a:pt x="6176675" y="1542227"/>
                  <a:pt x="6440321" y="2066854"/>
                  <a:pt x="6699689" y="2271642"/>
                </a:cubicBezTo>
                <a:cubicBezTo>
                  <a:pt x="6959057" y="2476430"/>
                  <a:pt x="7157928" y="2580453"/>
                  <a:pt x="7512303" y="2632590"/>
                </a:cubicBezTo>
                <a:cubicBezTo>
                  <a:pt x="7866678" y="2684727"/>
                  <a:pt x="8428577" y="2672695"/>
                  <a:pt x="8825941" y="2584463"/>
                </a:cubicBezTo>
                <a:cubicBezTo>
                  <a:pt x="9223305" y="2496231"/>
                  <a:pt x="9625209" y="2307737"/>
                  <a:pt x="9896490" y="2103200"/>
                </a:cubicBezTo>
                <a:cubicBezTo>
                  <a:pt x="10167771" y="1898663"/>
                  <a:pt x="10069497" y="1456001"/>
                  <a:pt x="10453630" y="1357242"/>
                </a:cubicBezTo>
                <a:lnTo>
                  <a:pt x="11573361" y="1354234"/>
                </a:lnTo>
                <a:cubicBezTo>
                  <a:pt x="11576133" y="1867080"/>
                  <a:pt x="11578904" y="2422789"/>
                  <a:pt x="11581676" y="2935635"/>
                </a:cubicBezTo>
                <a:lnTo>
                  <a:pt x="462" y="2928116"/>
                </a:lnTo>
                <a:cubicBezTo>
                  <a:pt x="-3548" y="2230284"/>
                  <a:pt x="20287" y="1489590"/>
                  <a:pt x="4245" y="767695"/>
                </a:cubicBezTo>
                <a:close/>
              </a:path>
            </a:pathLst>
          </a:custGeom>
          <a:solidFill>
            <a:schemeClr val="accent6">
              <a:lumMod val="60000"/>
              <a:lumOff val="4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17">
            <a:extLst>
              <a:ext uri="{FF2B5EF4-FFF2-40B4-BE49-F238E27FC236}">
                <a16:creationId xmlns:a16="http://schemas.microsoft.com/office/drawing/2014/main" id="{57DA2937-6C8A-2440-9420-BCCC29EBB04A}"/>
              </a:ext>
            </a:extLst>
          </p:cNvPr>
          <p:cNvSpPr/>
          <p:nvPr/>
        </p:nvSpPr>
        <p:spPr>
          <a:xfrm>
            <a:off x="6272245" y="5276894"/>
            <a:ext cx="4936653" cy="1379309"/>
          </a:xfrm>
          <a:custGeom>
            <a:avLst/>
            <a:gdLst>
              <a:gd name="connsiteX0" fmla="*/ 0 w 4000500"/>
              <a:gd name="connsiteY0" fmla="*/ 0 h 1028700"/>
              <a:gd name="connsiteX1" fmla="*/ 585788 w 4000500"/>
              <a:gd name="connsiteY1" fmla="*/ 628650 h 1028700"/>
              <a:gd name="connsiteX2" fmla="*/ 1185863 w 4000500"/>
              <a:gd name="connsiteY2" fmla="*/ 957262 h 1028700"/>
              <a:gd name="connsiteX3" fmla="*/ 2057400 w 4000500"/>
              <a:gd name="connsiteY3" fmla="*/ 1028700 h 1028700"/>
              <a:gd name="connsiteX4" fmla="*/ 2828925 w 4000500"/>
              <a:gd name="connsiteY4" fmla="*/ 928687 h 1028700"/>
              <a:gd name="connsiteX5" fmla="*/ 3500438 w 4000500"/>
              <a:gd name="connsiteY5" fmla="*/ 642937 h 1028700"/>
              <a:gd name="connsiteX6" fmla="*/ 3871913 w 4000500"/>
              <a:gd name="connsiteY6" fmla="*/ 257175 h 1028700"/>
              <a:gd name="connsiteX7" fmla="*/ 4000500 w 4000500"/>
              <a:gd name="connsiteY7" fmla="*/ 57150 h 1028700"/>
              <a:gd name="connsiteX8" fmla="*/ 3114675 w 4000500"/>
              <a:gd name="connsiteY8" fmla="*/ 57150 h 1028700"/>
              <a:gd name="connsiteX9" fmla="*/ 1971675 w 4000500"/>
              <a:gd name="connsiteY9" fmla="*/ 42862 h 1028700"/>
              <a:gd name="connsiteX10" fmla="*/ 714375 w 4000500"/>
              <a:gd name="connsiteY10" fmla="*/ 57150 h 1028700"/>
              <a:gd name="connsiteX11" fmla="*/ 0 w 4000500"/>
              <a:gd name="connsiteY11" fmla="*/ 0 h 1028700"/>
              <a:gd name="connsiteX0" fmla="*/ 809 w 4001309"/>
              <a:gd name="connsiteY0" fmla="*/ 32267 h 1060967"/>
              <a:gd name="connsiteX1" fmla="*/ 586597 w 4001309"/>
              <a:gd name="connsiteY1" fmla="*/ 660917 h 1060967"/>
              <a:gd name="connsiteX2" fmla="*/ 1186672 w 4001309"/>
              <a:gd name="connsiteY2" fmla="*/ 989529 h 1060967"/>
              <a:gd name="connsiteX3" fmla="*/ 2058209 w 4001309"/>
              <a:gd name="connsiteY3" fmla="*/ 1060967 h 1060967"/>
              <a:gd name="connsiteX4" fmla="*/ 2829734 w 4001309"/>
              <a:gd name="connsiteY4" fmla="*/ 960954 h 1060967"/>
              <a:gd name="connsiteX5" fmla="*/ 3501247 w 4001309"/>
              <a:gd name="connsiteY5" fmla="*/ 675204 h 1060967"/>
              <a:gd name="connsiteX6" fmla="*/ 3872722 w 4001309"/>
              <a:gd name="connsiteY6" fmla="*/ 289442 h 1060967"/>
              <a:gd name="connsiteX7" fmla="*/ 4001309 w 4001309"/>
              <a:gd name="connsiteY7" fmla="*/ 89417 h 1060967"/>
              <a:gd name="connsiteX8" fmla="*/ 3115484 w 4001309"/>
              <a:gd name="connsiteY8" fmla="*/ 89417 h 1060967"/>
              <a:gd name="connsiteX9" fmla="*/ 1972484 w 4001309"/>
              <a:gd name="connsiteY9" fmla="*/ 75129 h 1060967"/>
              <a:gd name="connsiteX10" fmla="*/ 715184 w 4001309"/>
              <a:gd name="connsiteY10" fmla="*/ 89417 h 1060967"/>
              <a:gd name="connsiteX11" fmla="*/ 809 w 4001309"/>
              <a:gd name="connsiteY11" fmla="*/ 32267 h 1060967"/>
              <a:gd name="connsiteX0" fmla="*/ 813 w 4001313"/>
              <a:gd name="connsiteY0" fmla="*/ 32267 h 1060967"/>
              <a:gd name="connsiteX1" fmla="*/ 586601 w 4001313"/>
              <a:gd name="connsiteY1" fmla="*/ 660917 h 1060967"/>
              <a:gd name="connsiteX2" fmla="*/ 1186676 w 4001313"/>
              <a:gd name="connsiteY2" fmla="*/ 989529 h 1060967"/>
              <a:gd name="connsiteX3" fmla="*/ 2058213 w 4001313"/>
              <a:gd name="connsiteY3" fmla="*/ 1060967 h 1060967"/>
              <a:gd name="connsiteX4" fmla="*/ 2829738 w 4001313"/>
              <a:gd name="connsiteY4" fmla="*/ 960954 h 1060967"/>
              <a:gd name="connsiteX5" fmla="*/ 3501251 w 4001313"/>
              <a:gd name="connsiteY5" fmla="*/ 675204 h 1060967"/>
              <a:gd name="connsiteX6" fmla="*/ 3872726 w 4001313"/>
              <a:gd name="connsiteY6" fmla="*/ 289442 h 1060967"/>
              <a:gd name="connsiteX7" fmla="*/ 4001313 w 4001313"/>
              <a:gd name="connsiteY7" fmla="*/ 89417 h 1060967"/>
              <a:gd name="connsiteX8" fmla="*/ 3115488 w 4001313"/>
              <a:gd name="connsiteY8" fmla="*/ 89417 h 1060967"/>
              <a:gd name="connsiteX9" fmla="*/ 1972488 w 4001313"/>
              <a:gd name="connsiteY9" fmla="*/ 75129 h 1060967"/>
              <a:gd name="connsiteX10" fmla="*/ 715188 w 4001313"/>
              <a:gd name="connsiteY10" fmla="*/ 89417 h 1060967"/>
              <a:gd name="connsiteX11" fmla="*/ 813 w 4001313"/>
              <a:gd name="connsiteY11" fmla="*/ 32267 h 1060967"/>
              <a:gd name="connsiteX0" fmla="*/ 813 w 4001313"/>
              <a:gd name="connsiteY0" fmla="*/ 32267 h 1069425"/>
              <a:gd name="connsiteX1" fmla="*/ 586601 w 4001313"/>
              <a:gd name="connsiteY1" fmla="*/ 660917 h 1069425"/>
              <a:gd name="connsiteX2" fmla="*/ 1186676 w 4001313"/>
              <a:gd name="connsiteY2" fmla="*/ 989529 h 1069425"/>
              <a:gd name="connsiteX3" fmla="*/ 2058213 w 4001313"/>
              <a:gd name="connsiteY3" fmla="*/ 1060967 h 1069425"/>
              <a:gd name="connsiteX4" fmla="*/ 2829738 w 4001313"/>
              <a:gd name="connsiteY4" fmla="*/ 960954 h 1069425"/>
              <a:gd name="connsiteX5" fmla="*/ 3501251 w 4001313"/>
              <a:gd name="connsiteY5" fmla="*/ 675204 h 1069425"/>
              <a:gd name="connsiteX6" fmla="*/ 3872726 w 4001313"/>
              <a:gd name="connsiteY6" fmla="*/ 289442 h 1069425"/>
              <a:gd name="connsiteX7" fmla="*/ 4001313 w 4001313"/>
              <a:gd name="connsiteY7" fmla="*/ 89417 h 1069425"/>
              <a:gd name="connsiteX8" fmla="*/ 3115488 w 4001313"/>
              <a:gd name="connsiteY8" fmla="*/ 89417 h 1069425"/>
              <a:gd name="connsiteX9" fmla="*/ 1972488 w 4001313"/>
              <a:gd name="connsiteY9" fmla="*/ 75129 h 1069425"/>
              <a:gd name="connsiteX10" fmla="*/ 715188 w 4001313"/>
              <a:gd name="connsiteY10" fmla="*/ 89417 h 1069425"/>
              <a:gd name="connsiteX11" fmla="*/ 813 w 4001313"/>
              <a:gd name="connsiteY11" fmla="*/ 32267 h 1069425"/>
              <a:gd name="connsiteX0" fmla="*/ 813 w 4001313"/>
              <a:gd name="connsiteY0" fmla="*/ 32267 h 1073246"/>
              <a:gd name="connsiteX1" fmla="*/ 586601 w 4001313"/>
              <a:gd name="connsiteY1" fmla="*/ 660917 h 1073246"/>
              <a:gd name="connsiteX2" fmla="*/ 1186676 w 4001313"/>
              <a:gd name="connsiteY2" fmla="*/ 989529 h 1073246"/>
              <a:gd name="connsiteX3" fmla="*/ 2058213 w 4001313"/>
              <a:gd name="connsiteY3" fmla="*/ 1060967 h 1073246"/>
              <a:gd name="connsiteX4" fmla="*/ 2829738 w 4001313"/>
              <a:gd name="connsiteY4" fmla="*/ 960954 h 1073246"/>
              <a:gd name="connsiteX5" fmla="*/ 3501251 w 4001313"/>
              <a:gd name="connsiteY5" fmla="*/ 675204 h 1073246"/>
              <a:gd name="connsiteX6" fmla="*/ 3872726 w 4001313"/>
              <a:gd name="connsiteY6" fmla="*/ 289442 h 1073246"/>
              <a:gd name="connsiteX7" fmla="*/ 4001313 w 4001313"/>
              <a:gd name="connsiteY7" fmla="*/ 89417 h 1073246"/>
              <a:gd name="connsiteX8" fmla="*/ 3115488 w 4001313"/>
              <a:gd name="connsiteY8" fmla="*/ 89417 h 1073246"/>
              <a:gd name="connsiteX9" fmla="*/ 1972488 w 4001313"/>
              <a:gd name="connsiteY9" fmla="*/ 75129 h 1073246"/>
              <a:gd name="connsiteX10" fmla="*/ 715188 w 4001313"/>
              <a:gd name="connsiteY10" fmla="*/ 89417 h 1073246"/>
              <a:gd name="connsiteX11" fmla="*/ 813 w 4001313"/>
              <a:gd name="connsiteY11" fmla="*/ 32267 h 1073246"/>
              <a:gd name="connsiteX0" fmla="*/ 813 w 4001313"/>
              <a:gd name="connsiteY0" fmla="*/ 32267 h 1073246"/>
              <a:gd name="connsiteX1" fmla="*/ 586601 w 4001313"/>
              <a:gd name="connsiteY1" fmla="*/ 660917 h 1073246"/>
              <a:gd name="connsiteX2" fmla="*/ 1186676 w 4001313"/>
              <a:gd name="connsiteY2" fmla="*/ 989529 h 1073246"/>
              <a:gd name="connsiteX3" fmla="*/ 2058213 w 4001313"/>
              <a:gd name="connsiteY3" fmla="*/ 1060967 h 1073246"/>
              <a:gd name="connsiteX4" fmla="*/ 2829738 w 4001313"/>
              <a:gd name="connsiteY4" fmla="*/ 960954 h 1073246"/>
              <a:gd name="connsiteX5" fmla="*/ 3501251 w 4001313"/>
              <a:gd name="connsiteY5" fmla="*/ 675204 h 1073246"/>
              <a:gd name="connsiteX6" fmla="*/ 3872726 w 4001313"/>
              <a:gd name="connsiteY6" fmla="*/ 289442 h 1073246"/>
              <a:gd name="connsiteX7" fmla="*/ 4001313 w 4001313"/>
              <a:gd name="connsiteY7" fmla="*/ 89417 h 1073246"/>
              <a:gd name="connsiteX8" fmla="*/ 3115488 w 4001313"/>
              <a:gd name="connsiteY8" fmla="*/ 89417 h 1073246"/>
              <a:gd name="connsiteX9" fmla="*/ 1972488 w 4001313"/>
              <a:gd name="connsiteY9" fmla="*/ 75129 h 1073246"/>
              <a:gd name="connsiteX10" fmla="*/ 715188 w 4001313"/>
              <a:gd name="connsiteY10" fmla="*/ 89417 h 1073246"/>
              <a:gd name="connsiteX11" fmla="*/ 813 w 4001313"/>
              <a:gd name="connsiteY11" fmla="*/ 32267 h 1073246"/>
              <a:gd name="connsiteX0" fmla="*/ 813 w 4001313"/>
              <a:gd name="connsiteY0" fmla="*/ 32267 h 1073246"/>
              <a:gd name="connsiteX1" fmla="*/ 586601 w 4001313"/>
              <a:gd name="connsiteY1" fmla="*/ 660917 h 1073246"/>
              <a:gd name="connsiteX2" fmla="*/ 1186676 w 4001313"/>
              <a:gd name="connsiteY2" fmla="*/ 989529 h 1073246"/>
              <a:gd name="connsiteX3" fmla="*/ 2058213 w 4001313"/>
              <a:gd name="connsiteY3" fmla="*/ 1060967 h 1073246"/>
              <a:gd name="connsiteX4" fmla="*/ 2829738 w 4001313"/>
              <a:gd name="connsiteY4" fmla="*/ 960954 h 1073246"/>
              <a:gd name="connsiteX5" fmla="*/ 3501251 w 4001313"/>
              <a:gd name="connsiteY5" fmla="*/ 675204 h 1073246"/>
              <a:gd name="connsiteX6" fmla="*/ 3872726 w 4001313"/>
              <a:gd name="connsiteY6" fmla="*/ 289442 h 1073246"/>
              <a:gd name="connsiteX7" fmla="*/ 4001313 w 4001313"/>
              <a:gd name="connsiteY7" fmla="*/ 89417 h 1073246"/>
              <a:gd name="connsiteX8" fmla="*/ 3115488 w 4001313"/>
              <a:gd name="connsiteY8" fmla="*/ 89417 h 1073246"/>
              <a:gd name="connsiteX9" fmla="*/ 1972488 w 4001313"/>
              <a:gd name="connsiteY9" fmla="*/ 75129 h 1073246"/>
              <a:gd name="connsiteX10" fmla="*/ 715188 w 4001313"/>
              <a:gd name="connsiteY10" fmla="*/ 89417 h 1073246"/>
              <a:gd name="connsiteX11" fmla="*/ 813 w 4001313"/>
              <a:gd name="connsiteY11" fmla="*/ 32267 h 1073246"/>
              <a:gd name="connsiteX0" fmla="*/ 813 w 4052675"/>
              <a:gd name="connsiteY0" fmla="*/ 32267 h 1073246"/>
              <a:gd name="connsiteX1" fmla="*/ 586601 w 4052675"/>
              <a:gd name="connsiteY1" fmla="*/ 660917 h 1073246"/>
              <a:gd name="connsiteX2" fmla="*/ 1186676 w 4052675"/>
              <a:gd name="connsiteY2" fmla="*/ 989529 h 1073246"/>
              <a:gd name="connsiteX3" fmla="*/ 2058213 w 4052675"/>
              <a:gd name="connsiteY3" fmla="*/ 1060967 h 1073246"/>
              <a:gd name="connsiteX4" fmla="*/ 2829738 w 4052675"/>
              <a:gd name="connsiteY4" fmla="*/ 960954 h 1073246"/>
              <a:gd name="connsiteX5" fmla="*/ 3501251 w 4052675"/>
              <a:gd name="connsiteY5" fmla="*/ 675204 h 1073246"/>
              <a:gd name="connsiteX6" fmla="*/ 3872726 w 4052675"/>
              <a:gd name="connsiteY6" fmla="*/ 289442 h 1073246"/>
              <a:gd name="connsiteX7" fmla="*/ 4001313 w 4052675"/>
              <a:gd name="connsiteY7" fmla="*/ 89417 h 1073246"/>
              <a:gd name="connsiteX8" fmla="*/ 3115488 w 4052675"/>
              <a:gd name="connsiteY8" fmla="*/ 89417 h 1073246"/>
              <a:gd name="connsiteX9" fmla="*/ 1972488 w 4052675"/>
              <a:gd name="connsiteY9" fmla="*/ 75129 h 1073246"/>
              <a:gd name="connsiteX10" fmla="*/ 715188 w 4052675"/>
              <a:gd name="connsiteY10" fmla="*/ 89417 h 1073246"/>
              <a:gd name="connsiteX11" fmla="*/ 813 w 4052675"/>
              <a:gd name="connsiteY11" fmla="*/ 32267 h 1073246"/>
              <a:gd name="connsiteX0" fmla="*/ 813 w 4119575"/>
              <a:gd name="connsiteY0" fmla="*/ 32267 h 1073246"/>
              <a:gd name="connsiteX1" fmla="*/ 586601 w 4119575"/>
              <a:gd name="connsiteY1" fmla="*/ 660917 h 1073246"/>
              <a:gd name="connsiteX2" fmla="*/ 1186676 w 4119575"/>
              <a:gd name="connsiteY2" fmla="*/ 989529 h 1073246"/>
              <a:gd name="connsiteX3" fmla="*/ 2058213 w 4119575"/>
              <a:gd name="connsiteY3" fmla="*/ 1060967 h 1073246"/>
              <a:gd name="connsiteX4" fmla="*/ 2829738 w 4119575"/>
              <a:gd name="connsiteY4" fmla="*/ 960954 h 1073246"/>
              <a:gd name="connsiteX5" fmla="*/ 3501251 w 4119575"/>
              <a:gd name="connsiteY5" fmla="*/ 675204 h 1073246"/>
              <a:gd name="connsiteX6" fmla="*/ 3872726 w 4119575"/>
              <a:gd name="connsiteY6" fmla="*/ 289442 h 1073246"/>
              <a:gd name="connsiteX7" fmla="*/ 4001313 w 4119575"/>
              <a:gd name="connsiteY7" fmla="*/ 89417 h 1073246"/>
              <a:gd name="connsiteX8" fmla="*/ 3115488 w 4119575"/>
              <a:gd name="connsiteY8" fmla="*/ 89417 h 1073246"/>
              <a:gd name="connsiteX9" fmla="*/ 1972488 w 4119575"/>
              <a:gd name="connsiteY9" fmla="*/ 75129 h 1073246"/>
              <a:gd name="connsiteX10" fmla="*/ 715188 w 4119575"/>
              <a:gd name="connsiteY10" fmla="*/ 89417 h 1073246"/>
              <a:gd name="connsiteX11" fmla="*/ 813 w 4119575"/>
              <a:gd name="connsiteY11" fmla="*/ 32267 h 1073246"/>
              <a:gd name="connsiteX0" fmla="*/ 813 w 4119575"/>
              <a:gd name="connsiteY0" fmla="*/ 32267 h 1073246"/>
              <a:gd name="connsiteX1" fmla="*/ 586601 w 4119575"/>
              <a:gd name="connsiteY1" fmla="*/ 660917 h 1073246"/>
              <a:gd name="connsiteX2" fmla="*/ 1186676 w 4119575"/>
              <a:gd name="connsiteY2" fmla="*/ 989529 h 1073246"/>
              <a:gd name="connsiteX3" fmla="*/ 2058213 w 4119575"/>
              <a:gd name="connsiteY3" fmla="*/ 1060967 h 1073246"/>
              <a:gd name="connsiteX4" fmla="*/ 2829738 w 4119575"/>
              <a:gd name="connsiteY4" fmla="*/ 960954 h 1073246"/>
              <a:gd name="connsiteX5" fmla="*/ 3501251 w 4119575"/>
              <a:gd name="connsiteY5" fmla="*/ 675204 h 1073246"/>
              <a:gd name="connsiteX6" fmla="*/ 3872726 w 4119575"/>
              <a:gd name="connsiteY6" fmla="*/ 289442 h 1073246"/>
              <a:gd name="connsiteX7" fmla="*/ 4001313 w 4119575"/>
              <a:gd name="connsiteY7" fmla="*/ 89417 h 1073246"/>
              <a:gd name="connsiteX8" fmla="*/ 3115488 w 4119575"/>
              <a:gd name="connsiteY8" fmla="*/ 89417 h 1073246"/>
              <a:gd name="connsiteX9" fmla="*/ 1972488 w 4119575"/>
              <a:gd name="connsiteY9" fmla="*/ 75129 h 1073246"/>
              <a:gd name="connsiteX10" fmla="*/ 715188 w 4119575"/>
              <a:gd name="connsiteY10" fmla="*/ 89417 h 1073246"/>
              <a:gd name="connsiteX11" fmla="*/ 813 w 4119575"/>
              <a:gd name="connsiteY11" fmla="*/ 32267 h 1073246"/>
              <a:gd name="connsiteX0" fmla="*/ 813 w 4119575"/>
              <a:gd name="connsiteY0" fmla="*/ 32267 h 1073246"/>
              <a:gd name="connsiteX1" fmla="*/ 586601 w 4119575"/>
              <a:gd name="connsiteY1" fmla="*/ 660917 h 1073246"/>
              <a:gd name="connsiteX2" fmla="*/ 1186676 w 4119575"/>
              <a:gd name="connsiteY2" fmla="*/ 989529 h 1073246"/>
              <a:gd name="connsiteX3" fmla="*/ 2058213 w 4119575"/>
              <a:gd name="connsiteY3" fmla="*/ 1060967 h 1073246"/>
              <a:gd name="connsiteX4" fmla="*/ 2829738 w 4119575"/>
              <a:gd name="connsiteY4" fmla="*/ 960954 h 1073246"/>
              <a:gd name="connsiteX5" fmla="*/ 3501251 w 4119575"/>
              <a:gd name="connsiteY5" fmla="*/ 675204 h 1073246"/>
              <a:gd name="connsiteX6" fmla="*/ 3872726 w 4119575"/>
              <a:gd name="connsiteY6" fmla="*/ 289442 h 1073246"/>
              <a:gd name="connsiteX7" fmla="*/ 4001313 w 4119575"/>
              <a:gd name="connsiteY7" fmla="*/ 89417 h 1073246"/>
              <a:gd name="connsiteX8" fmla="*/ 3115488 w 4119575"/>
              <a:gd name="connsiteY8" fmla="*/ 89417 h 1073246"/>
              <a:gd name="connsiteX9" fmla="*/ 1972488 w 4119575"/>
              <a:gd name="connsiteY9" fmla="*/ 75129 h 1073246"/>
              <a:gd name="connsiteX10" fmla="*/ 715188 w 4119575"/>
              <a:gd name="connsiteY10" fmla="*/ 89417 h 1073246"/>
              <a:gd name="connsiteX11" fmla="*/ 813 w 4119575"/>
              <a:gd name="connsiteY11" fmla="*/ 32267 h 1073246"/>
              <a:gd name="connsiteX0" fmla="*/ 813 w 4119575"/>
              <a:gd name="connsiteY0" fmla="*/ 30712 h 1071691"/>
              <a:gd name="connsiteX1" fmla="*/ 586601 w 4119575"/>
              <a:gd name="connsiteY1" fmla="*/ 659362 h 1071691"/>
              <a:gd name="connsiteX2" fmla="*/ 1186676 w 4119575"/>
              <a:gd name="connsiteY2" fmla="*/ 987974 h 1071691"/>
              <a:gd name="connsiteX3" fmla="*/ 2058213 w 4119575"/>
              <a:gd name="connsiteY3" fmla="*/ 1059412 h 1071691"/>
              <a:gd name="connsiteX4" fmla="*/ 2829738 w 4119575"/>
              <a:gd name="connsiteY4" fmla="*/ 959399 h 1071691"/>
              <a:gd name="connsiteX5" fmla="*/ 3501251 w 4119575"/>
              <a:gd name="connsiteY5" fmla="*/ 673649 h 1071691"/>
              <a:gd name="connsiteX6" fmla="*/ 3872726 w 4119575"/>
              <a:gd name="connsiteY6" fmla="*/ 287887 h 1071691"/>
              <a:gd name="connsiteX7" fmla="*/ 4001313 w 4119575"/>
              <a:gd name="connsiteY7" fmla="*/ 87862 h 1071691"/>
              <a:gd name="connsiteX8" fmla="*/ 3115488 w 4119575"/>
              <a:gd name="connsiteY8" fmla="*/ 87862 h 1071691"/>
              <a:gd name="connsiteX9" fmla="*/ 1972488 w 4119575"/>
              <a:gd name="connsiteY9" fmla="*/ 73574 h 1071691"/>
              <a:gd name="connsiteX10" fmla="*/ 715188 w 4119575"/>
              <a:gd name="connsiteY10" fmla="*/ 87862 h 1071691"/>
              <a:gd name="connsiteX11" fmla="*/ 813 w 4119575"/>
              <a:gd name="connsiteY11" fmla="*/ 30712 h 1071691"/>
              <a:gd name="connsiteX0" fmla="*/ 813 w 4143430"/>
              <a:gd name="connsiteY0" fmla="*/ 30712 h 1071691"/>
              <a:gd name="connsiteX1" fmla="*/ 586601 w 4143430"/>
              <a:gd name="connsiteY1" fmla="*/ 659362 h 1071691"/>
              <a:gd name="connsiteX2" fmla="*/ 1186676 w 4143430"/>
              <a:gd name="connsiteY2" fmla="*/ 987974 h 1071691"/>
              <a:gd name="connsiteX3" fmla="*/ 2058213 w 4143430"/>
              <a:gd name="connsiteY3" fmla="*/ 1059412 h 1071691"/>
              <a:gd name="connsiteX4" fmla="*/ 2829738 w 4143430"/>
              <a:gd name="connsiteY4" fmla="*/ 959399 h 1071691"/>
              <a:gd name="connsiteX5" fmla="*/ 3501251 w 4143430"/>
              <a:gd name="connsiteY5" fmla="*/ 673649 h 1071691"/>
              <a:gd name="connsiteX6" fmla="*/ 3872726 w 4143430"/>
              <a:gd name="connsiteY6" fmla="*/ 287887 h 1071691"/>
              <a:gd name="connsiteX7" fmla="*/ 4030015 w 4143430"/>
              <a:gd name="connsiteY7" fmla="*/ 22249 h 1071691"/>
              <a:gd name="connsiteX8" fmla="*/ 3115488 w 4143430"/>
              <a:gd name="connsiteY8" fmla="*/ 87862 h 1071691"/>
              <a:gd name="connsiteX9" fmla="*/ 1972488 w 4143430"/>
              <a:gd name="connsiteY9" fmla="*/ 73574 h 1071691"/>
              <a:gd name="connsiteX10" fmla="*/ 715188 w 4143430"/>
              <a:gd name="connsiteY10" fmla="*/ 87862 h 1071691"/>
              <a:gd name="connsiteX11" fmla="*/ 813 w 4143430"/>
              <a:gd name="connsiteY11" fmla="*/ 30712 h 1071691"/>
              <a:gd name="connsiteX0" fmla="*/ 813 w 4076219"/>
              <a:gd name="connsiteY0" fmla="*/ 30712 h 1071691"/>
              <a:gd name="connsiteX1" fmla="*/ 586601 w 4076219"/>
              <a:gd name="connsiteY1" fmla="*/ 659362 h 1071691"/>
              <a:gd name="connsiteX2" fmla="*/ 1186676 w 4076219"/>
              <a:gd name="connsiteY2" fmla="*/ 987974 h 1071691"/>
              <a:gd name="connsiteX3" fmla="*/ 2058213 w 4076219"/>
              <a:gd name="connsiteY3" fmla="*/ 1059412 h 1071691"/>
              <a:gd name="connsiteX4" fmla="*/ 2829738 w 4076219"/>
              <a:gd name="connsiteY4" fmla="*/ 959399 h 1071691"/>
              <a:gd name="connsiteX5" fmla="*/ 3501251 w 4076219"/>
              <a:gd name="connsiteY5" fmla="*/ 673649 h 1071691"/>
              <a:gd name="connsiteX6" fmla="*/ 3872726 w 4076219"/>
              <a:gd name="connsiteY6" fmla="*/ 287887 h 1071691"/>
              <a:gd name="connsiteX7" fmla="*/ 4030015 w 4076219"/>
              <a:gd name="connsiteY7" fmla="*/ 22249 h 1071691"/>
              <a:gd name="connsiteX8" fmla="*/ 3043734 w 4076219"/>
              <a:gd name="connsiteY8" fmla="*/ 208155 h 1071691"/>
              <a:gd name="connsiteX9" fmla="*/ 1972488 w 4076219"/>
              <a:gd name="connsiteY9" fmla="*/ 73574 h 1071691"/>
              <a:gd name="connsiteX10" fmla="*/ 715188 w 4076219"/>
              <a:gd name="connsiteY10" fmla="*/ 87862 h 1071691"/>
              <a:gd name="connsiteX11" fmla="*/ 813 w 4076219"/>
              <a:gd name="connsiteY11" fmla="*/ 30712 h 1071691"/>
              <a:gd name="connsiteX0" fmla="*/ 2142 w 4077548"/>
              <a:gd name="connsiteY0" fmla="*/ 19852 h 1060831"/>
              <a:gd name="connsiteX1" fmla="*/ 587930 w 4077548"/>
              <a:gd name="connsiteY1" fmla="*/ 648502 h 1060831"/>
              <a:gd name="connsiteX2" fmla="*/ 1188005 w 4077548"/>
              <a:gd name="connsiteY2" fmla="*/ 977114 h 1060831"/>
              <a:gd name="connsiteX3" fmla="*/ 2059542 w 4077548"/>
              <a:gd name="connsiteY3" fmla="*/ 1048552 h 1060831"/>
              <a:gd name="connsiteX4" fmla="*/ 2831067 w 4077548"/>
              <a:gd name="connsiteY4" fmla="*/ 948539 h 1060831"/>
              <a:gd name="connsiteX5" fmla="*/ 3502580 w 4077548"/>
              <a:gd name="connsiteY5" fmla="*/ 662789 h 1060831"/>
              <a:gd name="connsiteX6" fmla="*/ 3874055 w 4077548"/>
              <a:gd name="connsiteY6" fmla="*/ 277027 h 1060831"/>
              <a:gd name="connsiteX7" fmla="*/ 4031344 w 4077548"/>
              <a:gd name="connsiteY7" fmla="*/ 11389 h 1060831"/>
              <a:gd name="connsiteX8" fmla="*/ 3045063 w 4077548"/>
              <a:gd name="connsiteY8" fmla="*/ 197295 h 1060831"/>
              <a:gd name="connsiteX9" fmla="*/ 1973817 w 4077548"/>
              <a:gd name="connsiteY9" fmla="*/ 62714 h 1060831"/>
              <a:gd name="connsiteX10" fmla="*/ 802623 w 4077548"/>
              <a:gd name="connsiteY10" fmla="*/ 142616 h 1060831"/>
              <a:gd name="connsiteX11" fmla="*/ 2142 w 4077548"/>
              <a:gd name="connsiteY11" fmla="*/ 19852 h 1060831"/>
              <a:gd name="connsiteX0" fmla="*/ 2142 w 4077548"/>
              <a:gd name="connsiteY0" fmla="*/ 14708 h 1055687"/>
              <a:gd name="connsiteX1" fmla="*/ 587930 w 4077548"/>
              <a:gd name="connsiteY1" fmla="*/ 643358 h 1055687"/>
              <a:gd name="connsiteX2" fmla="*/ 1188005 w 4077548"/>
              <a:gd name="connsiteY2" fmla="*/ 971970 h 1055687"/>
              <a:gd name="connsiteX3" fmla="*/ 2059542 w 4077548"/>
              <a:gd name="connsiteY3" fmla="*/ 1043408 h 1055687"/>
              <a:gd name="connsiteX4" fmla="*/ 2831067 w 4077548"/>
              <a:gd name="connsiteY4" fmla="*/ 943395 h 1055687"/>
              <a:gd name="connsiteX5" fmla="*/ 3502580 w 4077548"/>
              <a:gd name="connsiteY5" fmla="*/ 657645 h 1055687"/>
              <a:gd name="connsiteX6" fmla="*/ 3874055 w 4077548"/>
              <a:gd name="connsiteY6" fmla="*/ 271883 h 1055687"/>
              <a:gd name="connsiteX7" fmla="*/ 4031344 w 4077548"/>
              <a:gd name="connsiteY7" fmla="*/ 6245 h 1055687"/>
              <a:gd name="connsiteX8" fmla="*/ 3045063 w 4077548"/>
              <a:gd name="connsiteY8" fmla="*/ 192151 h 1055687"/>
              <a:gd name="connsiteX9" fmla="*/ 1973817 w 4077548"/>
              <a:gd name="connsiteY9" fmla="*/ 57570 h 1055687"/>
              <a:gd name="connsiteX10" fmla="*/ 802623 w 4077548"/>
              <a:gd name="connsiteY10" fmla="*/ 137472 h 1055687"/>
              <a:gd name="connsiteX11" fmla="*/ 2142 w 4077548"/>
              <a:gd name="connsiteY11" fmla="*/ 14708 h 1055687"/>
              <a:gd name="connsiteX0" fmla="*/ 2142 w 4077548"/>
              <a:gd name="connsiteY0" fmla="*/ 19851 h 1060830"/>
              <a:gd name="connsiteX1" fmla="*/ 587930 w 4077548"/>
              <a:gd name="connsiteY1" fmla="*/ 648501 h 1060830"/>
              <a:gd name="connsiteX2" fmla="*/ 1188005 w 4077548"/>
              <a:gd name="connsiteY2" fmla="*/ 977113 h 1060830"/>
              <a:gd name="connsiteX3" fmla="*/ 2059542 w 4077548"/>
              <a:gd name="connsiteY3" fmla="*/ 1048551 h 1060830"/>
              <a:gd name="connsiteX4" fmla="*/ 2831067 w 4077548"/>
              <a:gd name="connsiteY4" fmla="*/ 948538 h 1060830"/>
              <a:gd name="connsiteX5" fmla="*/ 3502580 w 4077548"/>
              <a:gd name="connsiteY5" fmla="*/ 662788 h 1060830"/>
              <a:gd name="connsiteX6" fmla="*/ 3874055 w 4077548"/>
              <a:gd name="connsiteY6" fmla="*/ 277026 h 1060830"/>
              <a:gd name="connsiteX7" fmla="*/ 4031344 w 4077548"/>
              <a:gd name="connsiteY7" fmla="*/ 11388 h 1060830"/>
              <a:gd name="connsiteX8" fmla="*/ 3045063 w 4077548"/>
              <a:gd name="connsiteY8" fmla="*/ 197294 h 1060830"/>
              <a:gd name="connsiteX9" fmla="*/ 1973817 w 4077548"/>
              <a:gd name="connsiteY9" fmla="*/ 62713 h 1060830"/>
              <a:gd name="connsiteX10" fmla="*/ 802623 w 4077548"/>
              <a:gd name="connsiteY10" fmla="*/ 142615 h 1060830"/>
              <a:gd name="connsiteX11" fmla="*/ 2142 w 4077548"/>
              <a:gd name="connsiteY11" fmla="*/ 19851 h 1060830"/>
              <a:gd name="connsiteX0" fmla="*/ 2703 w 4078109"/>
              <a:gd name="connsiteY0" fmla="*/ 28539 h 1069518"/>
              <a:gd name="connsiteX1" fmla="*/ 588491 w 4078109"/>
              <a:gd name="connsiteY1" fmla="*/ 657189 h 1069518"/>
              <a:gd name="connsiteX2" fmla="*/ 1188566 w 4078109"/>
              <a:gd name="connsiteY2" fmla="*/ 985801 h 1069518"/>
              <a:gd name="connsiteX3" fmla="*/ 2060103 w 4078109"/>
              <a:gd name="connsiteY3" fmla="*/ 1057239 h 1069518"/>
              <a:gd name="connsiteX4" fmla="*/ 2831628 w 4078109"/>
              <a:gd name="connsiteY4" fmla="*/ 957226 h 1069518"/>
              <a:gd name="connsiteX5" fmla="*/ 3503141 w 4078109"/>
              <a:gd name="connsiteY5" fmla="*/ 671476 h 1069518"/>
              <a:gd name="connsiteX6" fmla="*/ 3874616 w 4078109"/>
              <a:gd name="connsiteY6" fmla="*/ 285714 h 1069518"/>
              <a:gd name="connsiteX7" fmla="*/ 4031905 w 4078109"/>
              <a:gd name="connsiteY7" fmla="*/ 20076 h 1069518"/>
              <a:gd name="connsiteX8" fmla="*/ 3045624 w 4078109"/>
              <a:gd name="connsiteY8" fmla="*/ 205982 h 1069518"/>
              <a:gd name="connsiteX9" fmla="*/ 1974378 w 4078109"/>
              <a:gd name="connsiteY9" fmla="*/ 71401 h 1069518"/>
              <a:gd name="connsiteX10" fmla="*/ 831886 w 4078109"/>
              <a:gd name="connsiteY10" fmla="*/ 96625 h 1069518"/>
              <a:gd name="connsiteX11" fmla="*/ 2703 w 4078109"/>
              <a:gd name="connsiteY11" fmla="*/ 28539 h 1069518"/>
              <a:gd name="connsiteX0" fmla="*/ 2703 w 4077118"/>
              <a:gd name="connsiteY0" fmla="*/ 28539 h 1069518"/>
              <a:gd name="connsiteX1" fmla="*/ 588491 w 4077118"/>
              <a:gd name="connsiteY1" fmla="*/ 657189 h 1069518"/>
              <a:gd name="connsiteX2" fmla="*/ 1188566 w 4077118"/>
              <a:gd name="connsiteY2" fmla="*/ 985801 h 1069518"/>
              <a:gd name="connsiteX3" fmla="*/ 2060103 w 4077118"/>
              <a:gd name="connsiteY3" fmla="*/ 1057239 h 1069518"/>
              <a:gd name="connsiteX4" fmla="*/ 2831628 w 4077118"/>
              <a:gd name="connsiteY4" fmla="*/ 957226 h 1069518"/>
              <a:gd name="connsiteX5" fmla="*/ 3503141 w 4077118"/>
              <a:gd name="connsiteY5" fmla="*/ 671476 h 1069518"/>
              <a:gd name="connsiteX6" fmla="*/ 3874616 w 4077118"/>
              <a:gd name="connsiteY6" fmla="*/ 285714 h 1069518"/>
              <a:gd name="connsiteX7" fmla="*/ 4031905 w 4077118"/>
              <a:gd name="connsiteY7" fmla="*/ 20076 h 1069518"/>
              <a:gd name="connsiteX8" fmla="*/ 3059976 w 4077118"/>
              <a:gd name="connsiteY8" fmla="*/ 118497 h 1069518"/>
              <a:gd name="connsiteX9" fmla="*/ 1974378 w 4077118"/>
              <a:gd name="connsiteY9" fmla="*/ 71401 h 1069518"/>
              <a:gd name="connsiteX10" fmla="*/ 831886 w 4077118"/>
              <a:gd name="connsiteY10" fmla="*/ 96625 h 1069518"/>
              <a:gd name="connsiteX11" fmla="*/ 2703 w 4077118"/>
              <a:gd name="connsiteY11" fmla="*/ 28539 h 1069518"/>
              <a:gd name="connsiteX0" fmla="*/ 2703 w 4154254"/>
              <a:gd name="connsiteY0" fmla="*/ 57305 h 1098284"/>
              <a:gd name="connsiteX1" fmla="*/ 588491 w 4154254"/>
              <a:gd name="connsiteY1" fmla="*/ 685955 h 1098284"/>
              <a:gd name="connsiteX2" fmla="*/ 1188566 w 4154254"/>
              <a:gd name="connsiteY2" fmla="*/ 1014567 h 1098284"/>
              <a:gd name="connsiteX3" fmla="*/ 2060103 w 4154254"/>
              <a:gd name="connsiteY3" fmla="*/ 1086005 h 1098284"/>
              <a:gd name="connsiteX4" fmla="*/ 2831628 w 4154254"/>
              <a:gd name="connsiteY4" fmla="*/ 985992 h 1098284"/>
              <a:gd name="connsiteX5" fmla="*/ 3503141 w 4154254"/>
              <a:gd name="connsiteY5" fmla="*/ 700242 h 1098284"/>
              <a:gd name="connsiteX6" fmla="*/ 3874616 w 4154254"/>
              <a:gd name="connsiteY6" fmla="*/ 314480 h 1098284"/>
              <a:gd name="connsiteX7" fmla="*/ 4117466 w 4154254"/>
              <a:gd name="connsiteY7" fmla="*/ 3331 h 1098284"/>
              <a:gd name="connsiteX8" fmla="*/ 3059976 w 4154254"/>
              <a:gd name="connsiteY8" fmla="*/ 147263 h 1098284"/>
              <a:gd name="connsiteX9" fmla="*/ 1974378 w 4154254"/>
              <a:gd name="connsiteY9" fmla="*/ 100167 h 1098284"/>
              <a:gd name="connsiteX10" fmla="*/ 831886 w 4154254"/>
              <a:gd name="connsiteY10" fmla="*/ 125391 h 1098284"/>
              <a:gd name="connsiteX11" fmla="*/ 2703 w 4154254"/>
              <a:gd name="connsiteY11" fmla="*/ 57305 h 1098284"/>
              <a:gd name="connsiteX0" fmla="*/ 2703 w 4154254"/>
              <a:gd name="connsiteY0" fmla="*/ 57305 h 1086005"/>
              <a:gd name="connsiteX1" fmla="*/ 588491 w 4154254"/>
              <a:gd name="connsiteY1" fmla="*/ 685955 h 1086005"/>
              <a:gd name="connsiteX2" fmla="*/ 1188566 w 4154254"/>
              <a:gd name="connsiteY2" fmla="*/ 1014567 h 1086005"/>
              <a:gd name="connsiteX3" fmla="*/ 2060103 w 4154254"/>
              <a:gd name="connsiteY3" fmla="*/ 1086005 h 1086005"/>
              <a:gd name="connsiteX4" fmla="*/ 3492099 w 4154254"/>
              <a:gd name="connsiteY4" fmla="*/ 1062643 h 1086005"/>
              <a:gd name="connsiteX5" fmla="*/ 3503141 w 4154254"/>
              <a:gd name="connsiteY5" fmla="*/ 700242 h 1086005"/>
              <a:gd name="connsiteX6" fmla="*/ 3874616 w 4154254"/>
              <a:gd name="connsiteY6" fmla="*/ 314480 h 1086005"/>
              <a:gd name="connsiteX7" fmla="*/ 4117466 w 4154254"/>
              <a:gd name="connsiteY7" fmla="*/ 3331 h 1086005"/>
              <a:gd name="connsiteX8" fmla="*/ 3059976 w 4154254"/>
              <a:gd name="connsiteY8" fmla="*/ 147263 h 1086005"/>
              <a:gd name="connsiteX9" fmla="*/ 1974378 w 4154254"/>
              <a:gd name="connsiteY9" fmla="*/ 100167 h 1086005"/>
              <a:gd name="connsiteX10" fmla="*/ 831886 w 4154254"/>
              <a:gd name="connsiteY10" fmla="*/ 125391 h 1086005"/>
              <a:gd name="connsiteX11" fmla="*/ 2703 w 4154254"/>
              <a:gd name="connsiteY11" fmla="*/ 57305 h 1086005"/>
              <a:gd name="connsiteX0" fmla="*/ 2703 w 4337498"/>
              <a:gd name="connsiteY0" fmla="*/ 57305 h 1086005"/>
              <a:gd name="connsiteX1" fmla="*/ 588491 w 4337498"/>
              <a:gd name="connsiteY1" fmla="*/ 685955 h 1086005"/>
              <a:gd name="connsiteX2" fmla="*/ 1188566 w 4337498"/>
              <a:gd name="connsiteY2" fmla="*/ 1014567 h 1086005"/>
              <a:gd name="connsiteX3" fmla="*/ 2060103 w 4337498"/>
              <a:gd name="connsiteY3" fmla="*/ 1086005 h 1086005"/>
              <a:gd name="connsiteX4" fmla="*/ 3492099 w 4337498"/>
              <a:gd name="connsiteY4" fmla="*/ 1062643 h 1086005"/>
              <a:gd name="connsiteX5" fmla="*/ 4331732 w 4337498"/>
              <a:gd name="connsiteY5" fmla="*/ 815218 h 1086005"/>
              <a:gd name="connsiteX6" fmla="*/ 3874616 w 4337498"/>
              <a:gd name="connsiteY6" fmla="*/ 314480 h 1086005"/>
              <a:gd name="connsiteX7" fmla="*/ 4117466 w 4337498"/>
              <a:gd name="connsiteY7" fmla="*/ 3331 h 1086005"/>
              <a:gd name="connsiteX8" fmla="*/ 3059976 w 4337498"/>
              <a:gd name="connsiteY8" fmla="*/ 147263 h 1086005"/>
              <a:gd name="connsiteX9" fmla="*/ 1974378 w 4337498"/>
              <a:gd name="connsiteY9" fmla="*/ 100167 h 1086005"/>
              <a:gd name="connsiteX10" fmla="*/ 831886 w 4337498"/>
              <a:gd name="connsiteY10" fmla="*/ 125391 h 1086005"/>
              <a:gd name="connsiteX11" fmla="*/ 2703 w 4337498"/>
              <a:gd name="connsiteY11" fmla="*/ 57305 h 1086005"/>
              <a:gd name="connsiteX0" fmla="*/ 2703 w 4754729"/>
              <a:gd name="connsiteY0" fmla="*/ 60695 h 1089395"/>
              <a:gd name="connsiteX1" fmla="*/ 588491 w 4754729"/>
              <a:gd name="connsiteY1" fmla="*/ 689345 h 1089395"/>
              <a:gd name="connsiteX2" fmla="*/ 1188566 w 4754729"/>
              <a:gd name="connsiteY2" fmla="*/ 1017957 h 1089395"/>
              <a:gd name="connsiteX3" fmla="*/ 2060103 w 4754729"/>
              <a:gd name="connsiteY3" fmla="*/ 1089395 h 1089395"/>
              <a:gd name="connsiteX4" fmla="*/ 3492099 w 4754729"/>
              <a:gd name="connsiteY4" fmla="*/ 1066033 h 1089395"/>
              <a:gd name="connsiteX5" fmla="*/ 4331732 w 4754729"/>
              <a:gd name="connsiteY5" fmla="*/ 818608 h 1089395"/>
              <a:gd name="connsiteX6" fmla="*/ 4751241 w 4754729"/>
              <a:gd name="connsiteY6" fmla="*/ 404102 h 1089395"/>
              <a:gd name="connsiteX7" fmla="*/ 4117466 w 4754729"/>
              <a:gd name="connsiteY7" fmla="*/ 6721 h 1089395"/>
              <a:gd name="connsiteX8" fmla="*/ 3059976 w 4754729"/>
              <a:gd name="connsiteY8" fmla="*/ 150653 h 1089395"/>
              <a:gd name="connsiteX9" fmla="*/ 1974378 w 4754729"/>
              <a:gd name="connsiteY9" fmla="*/ 103557 h 1089395"/>
              <a:gd name="connsiteX10" fmla="*/ 831886 w 4754729"/>
              <a:gd name="connsiteY10" fmla="*/ 128781 h 1089395"/>
              <a:gd name="connsiteX11" fmla="*/ 2703 w 4754729"/>
              <a:gd name="connsiteY11" fmla="*/ 60695 h 1089395"/>
              <a:gd name="connsiteX0" fmla="*/ 2703 w 5049180"/>
              <a:gd name="connsiteY0" fmla="*/ 28540 h 1057240"/>
              <a:gd name="connsiteX1" fmla="*/ 588491 w 5049180"/>
              <a:gd name="connsiteY1" fmla="*/ 657190 h 1057240"/>
              <a:gd name="connsiteX2" fmla="*/ 1188566 w 5049180"/>
              <a:gd name="connsiteY2" fmla="*/ 985802 h 1057240"/>
              <a:gd name="connsiteX3" fmla="*/ 2060103 w 5049180"/>
              <a:gd name="connsiteY3" fmla="*/ 1057240 h 1057240"/>
              <a:gd name="connsiteX4" fmla="*/ 3492099 w 5049180"/>
              <a:gd name="connsiteY4" fmla="*/ 1033878 h 1057240"/>
              <a:gd name="connsiteX5" fmla="*/ 4331732 w 5049180"/>
              <a:gd name="connsiteY5" fmla="*/ 786453 h 1057240"/>
              <a:gd name="connsiteX6" fmla="*/ 4751241 w 5049180"/>
              <a:gd name="connsiteY6" fmla="*/ 371947 h 1057240"/>
              <a:gd name="connsiteX7" fmla="*/ 4946056 w 5049180"/>
              <a:gd name="connsiteY7" fmla="*/ 12891 h 1057240"/>
              <a:gd name="connsiteX8" fmla="*/ 3059976 w 5049180"/>
              <a:gd name="connsiteY8" fmla="*/ 118498 h 1057240"/>
              <a:gd name="connsiteX9" fmla="*/ 1974378 w 5049180"/>
              <a:gd name="connsiteY9" fmla="*/ 71402 h 1057240"/>
              <a:gd name="connsiteX10" fmla="*/ 831886 w 5049180"/>
              <a:gd name="connsiteY10" fmla="*/ 96626 h 1057240"/>
              <a:gd name="connsiteX11" fmla="*/ 2703 w 5049180"/>
              <a:gd name="connsiteY11" fmla="*/ 28540 h 1057240"/>
              <a:gd name="connsiteX0" fmla="*/ 2703 w 5007665"/>
              <a:gd name="connsiteY0" fmla="*/ 41162 h 1069862"/>
              <a:gd name="connsiteX1" fmla="*/ 588491 w 5007665"/>
              <a:gd name="connsiteY1" fmla="*/ 669812 h 1069862"/>
              <a:gd name="connsiteX2" fmla="*/ 1188566 w 5007665"/>
              <a:gd name="connsiteY2" fmla="*/ 998424 h 1069862"/>
              <a:gd name="connsiteX3" fmla="*/ 2060103 w 5007665"/>
              <a:gd name="connsiteY3" fmla="*/ 1069862 h 1069862"/>
              <a:gd name="connsiteX4" fmla="*/ 3492099 w 5007665"/>
              <a:gd name="connsiteY4" fmla="*/ 1046500 h 1069862"/>
              <a:gd name="connsiteX5" fmla="*/ 4331732 w 5007665"/>
              <a:gd name="connsiteY5" fmla="*/ 799075 h 1069862"/>
              <a:gd name="connsiteX6" fmla="*/ 4751241 w 5007665"/>
              <a:gd name="connsiteY6" fmla="*/ 384569 h 1069862"/>
              <a:gd name="connsiteX7" fmla="*/ 4946056 w 5007665"/>
              <a:gd name="connsiteY7" fmla="*/ 25513 h 1069862"/>
              <a:gd name="connsiteX8" fmla="*/ 3648395 w 5007665"/>
              <a:gd name="connsiteY8" fmla="*/ 35306 h 1069862"/>
              <a:gd name="connsiteX9" fmla="*/ 1974378 w 5007665"/>
              <a:gd name="connsiteY9" fmla="*/ 84024 h 1069862"/>
              <a:gd name="connsiteX10" fmla="*/ 831886 w 5007665"/>
              <a:gd name="connsiteY10" fmla="*/ 109248 h 1069862"/>
              <a:gd name="connsiteX11" fmla="*/ 2703 w 5007665"/>
              <a:gd name="connsiteY11" fmla="*/ 41162 h 1069862"/>
              <a:gd name="connsiteX0" fmla="*/ 2703 w 4752430"/>
              <a:gd name="connsiteY0" fmla="*/ 81794 h 1110494"/>
              <a:gd name="connsiteX1" fmla="*/ 588491 w 4752430"/>
              <a:gd name="connsiteY1" fmla="*/ 710444 h 1110494"/>
              <a:gd name="connsiteX2" fmla="*/ 1188566 w 4752430"/>
              <a:gd name="connsiteY2" fmla="*/ 1039056 h 1110494"/>
              <a:gd name="connsiteX3" fmla="*/ 2060103 w 4752430"/>
              <a:gd name="connsiteY3" fmla="*/ 1110494 h 1110494"/>
              <a:gd name="connsiteX4" fmla="*/ 3492099 w 4752430"/>
              <a:gd name="connsiteY4" fmla="*/ 1087132 h 1110494"/>
              <a:gd name="connsiteX5" fmla="*/ 4331732 w 4752430"/>
              <a:gd name="connsiteY5" fmla="*/ 839707 h 1110494"/>
              <a:gd name="connsiteX6" fmla="*/ 4751241 w 4752430"/>
              <a:gd name="connsiteY6" fmla="*/ 425201 h 1110494"/>
              <a:gd name="connsiteX7" fmla="*/ 4429688 w 4752430"/>
              <a:gd name="connsiteY7" fmla="*/ 18238 h 1110494"/>
              <a:gd name="connsiteX8" fmla="*/ 3648395 w 4752430"/>
              <a:gd name="connsiteY8" fmla="*/ 75938 h 1110494"/>
              <a:gd name="connsiteX9" fmla="*/ 1974378 w 4752430"/>
              <a:gd name="connsiteY9" fmla="*/ 124656 h 1110494"/>
              <a:gd name="connsiteX10" fmla="*/ 831886 w 4752430"/>
              <a:gd name="connsiteY10" fmla="*/ 149880 h 1110494"/>
              <a:gd name="connsiteX11" fmla="*/ 2703 w 4752430"/>
              <a:gd name="connsiteY11" fmla="*/ 81794 h 1110494"/>
              <a:gd name="connsiteX0" fmla="*/ 2703 w 4486300"/>
              <a:gd name="connsiteY0" fmla="*/ 84398 h 1113098"/>
              <a:gd name="connsiteX1" fmla="*/ 588491 w 4486300"/>
              <a:gd name="connsiteY1" fmla="*/ 713048 h 1113098"/>
              <a:gd name="connsiteX2" fmla="*/ 1188566 w 4486300"/>
              <a:gd name="connsiteY2" fmla="*/ 1041660 h 1113098"/>
              <a:gd name="connsiteX3" fmla="*/ 2060103 w 4486300"/>
              <a:gd name="connsiteY3" fmla="*/ 1113098 h 1113098"/>
              <a:gd name="connsiteX4" fmla="*/ 3492099 w 4486300"/>
              <a:gd name="connsiteY4" fmla="*/ 1089736 h 1113098"/>
              <a:gd name="connsiteX5" fmla="*/ 4331732 w 4486300"/>
              <a:gd name="connsiteY5" fmla="*/ 842311 h 1113098"/>
              <a:gd name="connsiteX6" fmla="*/ 4415002 w 4486300"/>
              <a:gd name="connsiteY6" fmla="*/ 466130 h 1113098"/>
              <a:gd name="connsiteX7" fmla="*/ 4429688 w 4486300"/>
              <a:gd name="connsiteY7" fmla="*/ 20842 h 1113098"/>
              <a:gd name="connsiteX8" fmla="*/ 3648395 w 4486300"/>
              <a:gd name="connsiteY8" fmla="*/ 78542 h 1113098"/>
              <a:gd name="connsiteX9" fmla="*/ 1974378 w 4486300"/>
              <a:gd name="connsiteY9" fmla="*/ 127260 h 1113098"/>
              <a:gd name="connsiteX10" fmla="*/ 831886 w 4486300"/>
              <a:gd name="connsiteY10" fmla="*/ 152484 h 1113098"/>
              <a:gd name="connsiteX11" fmla="*/ 2703 w 4486300"/>
              <a:gd name="connsiteY11" fmla="*/ 84398 h 1113098"/>
              <a:gd name="connsiteX0" fmla="*/ 2703 w 4676753"/>
              <a:gd name="connsiteY0" fmla="*/ 75984 h 1104684"/>
              <a:gd name="connsiteX1" fmla="*/ 588491 w 4676753"/>
              <a:gd name="connsiteY1" fmla="*/ 704634 h 1104684"/>
              <a:gd name="connsiteX2" fmla="*/ 1188566 w 4676753"/>
              <a:gd name="connsiteY2" fmla="*/ 1033246 h 1104684"/>
              <a:gd name="connsiteX3" fmla="*/ 2060103 w 4676753"/>
              <a:gd name="connsiteY3" fmla="*/ 1104684 h 1104684"/>
              <a:gd name="connsiteX4" fmla="*/ 3492099 w 4676753"/>
              <a:gd name="connsiteY4" fmla="*/ 1081322 h 1104684"/>
              <a:gd name="connsiteX5" fmla="*/ 4331732 w 4676753"/>
              <a:gd name="connsiteY5" fmla="*/ 833897 h 1104684"/>
              <a:gd name="connsiteX6" fmla="*/ 4415002 w 4676753"/>
              <a:gd name="connsiteY6" fmla="*/ 457716 h 1104684"/>
              <a:gd name="connsiteX7" fmla="*/ 4645842 w 4676753"/>
              <a:gd name="connsiteY7" fmla="*/ 22010 h 1104684"/>
              <a:gd name="connsiteX8" fmla="*/ 3648395 w 4676753"/>
              <a:gd name="connsiteY8" fmla="*/ 70128 h 1104684"/>
              <a:gd name="connsiteX9" fmla="*/ 1974378 w 4676753"/>
              <a:gd name="connsiteY9" fmla="*/ 118846 h 1104684"/>
              <a:gd name="connsiteX10" fmla="*/ 831886 w 4676753"/>
              <a:gd name="connsiteY10" fmla="*/ 144070 h 1104684"/>
              <a:gd name="connsiteX11" fmla="*/ 2703 w 4676753"/>
              <a:gd name="connsiteY11" fmla="*/ 75984 h 1104684"/>
              <a:gd name="connsiteX0" fmla="*/ 2703 w 4698265"/>
              <a:gd name="connsiteY0" fmla="*/ 82742 h 1111442"/>
              <a:gd name="connsiteX1" fmla="*/ 588491 w 4698265"/>
              <a:gd name="connsiteY1" fmla="*/ 711392 h 1111442"/>
              <a:gd name="connsiteX2" fmla="*/ 1188566 w 4698265"/>
              <a:gd name="connsiteY2" fmla="*/ 1040004 h 1111442"/>
              <a:gd name="connsiteX3" fmla="*/ 2060103 w 4698265"/>
              <a:gd name="connsiteY3" fmla="*/ 1111442 h 1111442"/>
              <a:gd name="connsiteX4" fmla="*/ 3492099 w 4698265"/>
              <a:gd name="connsiteY4" fmla="*/ 1088080 h 1111442"/>
              <a:gd name="connsiteX5" fmla="*/ 4331732 w 4698265"/>
              <a:gd name="connsiteY5" fmla="*/ 840655 h 1111442"/>
              <a:gd name="connsiteX6" fmla="*/ 4535088 w 4698265"/>
              <a:gd name="connsiteY6" fmla="*/ 560287 h 1111442"/>
              <a:gd name="connsiteX7" fmla="*/ 4645842 w 4698265"/>
              <a:gd name="connsiteY7" fmla="*/ 28768 h 1111442"/>
              <a:gd name="connsiteX8" fmla="*/ 3648395 w 4698265"/>
              <a:gd name="connsiteY8" fmla="*/ 76886 h 1111442"/>
              <a:gd name="connsiteX9" fmla="*/ 1974378 w 4698265"/>
              <a:gd name="connsiteY9" fmla="*/ 125604 h 1111442"/>
              <a:gd name="connsiteX10" fmla="*/ 831886 w 4698265"/>
              <a:gd name="connsiteY10" fmla="*/ 150828 h 1111442"/>
              <a:gd name="connsiteX11" fmla="*/ 2703 w 4698265"/>
              <a:gd name="connsiteY11" fmla="*/ 82742 h 1111442"/>
              <a:gd name="connsiteX0" fmla="*/ 2703 w 4703635"/>
              <a:gd name="connsiteY0" fmla="*/ 82742 h 1111442"/>
              <a:gd name="connsiteX1" fmla="*/ 588491 w 4703635"/>
              <a:gd name="connsiteY1" fmla="*/ 711392 h 1111442"/>
              <a:gd name="connsiteX2" fmla="*/ 1188566 w 4703635"/>
              <a:gd name="connsiteY2" fmla="*/ 1040004 h 1111442"/>
              <a:gd name="connsiteX3" fmla="*/ 2060103 w 4703635"/>
              <a:gd name="connsiteY3" fmla="*/ 1111442 h 1111442"/>
              <a:gd name="connsiteX4" fmla="*/ 3492099 w 4703635"/>
              <a:gd name="connsiteY4" fmla="*/ 1088080 h 1111442"/>
              <a:gd name="connsiteX5" fmla="*/ 4127586 w 4703635"/>
              <a:gd name="connsiteY5" fmla="*/ 965212 h 1111442"/>
              <a:gd name="connsiteX6" fmla="*/ 4535088 w 4703635"/>
              <a:gd name="connsiteY6" fmla="*/ 560287 h 1111442"/>
              <a:gd name="connsiteX7" fmla="*/ 4645842 w 4703635"/>
              <a:gd name="connsiteY7" fmla="*/ 28768 h 1111442"/>
              <a:gd name="connsiteX8" fmla="*/ 3648395 w 4703635"/>
              <a:gd name="connsiteY8" fmla="*/ 76886 h 1111442"/>
              <a:gd name="connsiteX9" fmla="*/ 1974378 w 4703635"/>
              <a:gd name="connsiteY9" fmla="*/ 125604 h 1111442"/>
              <a:gd name="connsiteX10" fmla="*/ 831886 w 4703635"/>
              <a:gd name="connsiteY10" fmla="*/ 150828 h 1111442"/>
              <a:gd name="connsiteX11" fmla="*/ 2703 w 4703635"/>
              <a:gd name="connsiteY11" fmla="*/ 82742 h 1111442"/>
              <a:gd name="connsiteX0" fmla="*/ 2703 w 4687498"/>
              <a:gd name="connsiteY0" fmla="*/ 82742 h 1111442"/>
              <a:gd name="connsiteX1" fmla="*/ 588491 w 4687498"/>
              <a:gd name="connsiteY1" fmla="*/ 711392 h 1111442"/>
              <a:gd name="connsiteX2" fmla="*/ 1188566 w 4687498"/>
              <a:gd name="connsiteY2" fmla="*/ 1040004 h 1111442"/>
              <a:gd name="connsiteX3" fmla="*/ 2060103 w 4687498"/>
              <a:gd name="connsiteY3" fmla="*/ 1111442 h 1111442"/>
              <a:gd name="connsiteX4" fmla="*/ 3492099 w 4687498"/>
              <a:gd name="connsiteY4" fmla="*/ 1088080 h 1111442"/>
              <a:gd name="connsiteX5" fmla="*/ 4127586 w 4687498"/>
              <a:gd name="connsiteY5" fmla="*/ 965212 h 1111442"/>
              <a:gd name="connsiteX6" fmla="*/ 4463037 w 4687498"/>
              <a:gd name="connsiteY6" fmla="*/ 560287 h 1111442"/>
              <a:gd name="connsiteX7" fmla="*/ 4645842 w 4687498"/>
              <a:gd name="connsiteY7" fmla="*/ 28768 h 1111442"/>
              <a:gd name="connsiteX8" fmla="*/ 3648395 w 4687498"/>
              <a:gd name="connsiteY8" fmla="*/ 76886 h 1111442"/>
              <a:gd name="connsiteX9" fmla="*/ 1974378 w 4687498"/>
              <a:gd name="connsiteY9" fmla="*/ 125604 h 1111442"/>
              <a:gd name="connsiteX10" fmla="*/ 831886 w 4687498"/>
              <a:gd name="connsiteY10" fmla="*/ 150828 h 1111442"/>
              <a:gd name="connsiteX11" fmla="*/ 2703 w 4687498"/>
              <a:gd name="connsiteY11" fmla="*/ 82742 h 1111442"/>
              <a:gd name="connsiteX0" fmla="*/ 2703 w 4687498"/>
              <a:gd name="connsiteY0" fmla="*/ 82742 h 1114605"/>
              <a:gd name="connsiteX1" fmla="*/ 588491 w 4687498"/>
              <a:gd name="connsiteY1" fmla="*/ 711392 h 1114605"/>
              <a:gd name="connsiteX2" fmla="*/ 1188566 w 4687498"/>
              <a:gd name="connsiteY2" fmla="*/ 1040004 h 1114605"/>
              <a:gd name="connsiteX3" fmla="*/ 2060103 w 4687498"/>
              <a:gd name="connsiteY3" fmla="*/ 1111442 h 1114605"/>
              <a:gd name="connsiteX4" fmla="*/ 3215902 w 4687498"/>
              <a:gd name="connsiteY4" fmla="*/ 1088080 h 1114605"/>
              <a:gd name="connsiteX5" fmla="*/ 4127586 w 4687498"/>
              <a:gd name="connsiteY5" fmla="*/ 965212 h 1114605"/>
              <a:gd name="connsiteX6" fmla="*/ 4463037 w 4687498"/>
              <a:gd name="connsiteY6" fmla="*/ 560287 h 1114605"/>
              <a:gd name="connsiteX7" fmla="*/ 4645842 w 4687498"/>
              <a:gd name="connsiteY7" fmla="*/ 28768 h 1114605"/>
              <a:gd name="connsiteX8" fmla="*/ 3648395 w 4687498"/>
              <a:gd name="connsiteY8" fmla="*/ 76886 h 1114605"/>
              <a:gd name="connsiteX9" fmla="*/ 1974378 w 4687498"/>
              <a:gd name="connsiteY9" fmla="*/ 125604 h 1114605"/>
              <a:gd name="connsiteX10" fmla="*/ 831886 w 4687498"/>
              <a:gd name="connsiteY10" fmla="*/ 150828 h 1114605"/>
              <a:gd name="connsiteX11" fmla="*/ 2703 w 4687498"/>
              <a:gd name="connsiteY11" fmla="*/ 82742 h 1114605"/>
              <a:gd name="connsiteX0" fmla="*/ 2703 w 4689342"/>
              <a:gd name="connsiteY0" fmla="*/ 82742 h 1114605"/>
              <a:gd name="connsiteX1" fmla="*/ 588491 w 4689342"/>
              <a:gd name="connsiteY1" fmla="*/ 711392 h 1114605"/>
              <a:gd name="connsiteX2" fmla="*/ 1188566 w 4689342"/>
              <a:gd name="connsiteY2" fmla="*/ 1040004 h 1114605"/>
              <a:gd name="connsiteX3" fmla="*/ 2060103 w 4689342"/>
              <a:gd name="connsiteY3" fmla="*/ 1111442 h 1114605"/>
              <a:gd name="connsiteX4" fmla="*/ 3215902 w 4689342"/>
              <a:gd name="connsiteY4" fmla="*/ 1088080 h 1114605"/>
              <a:gd name="connsiteX5" fmla="*/ 4031519 w 4689342"/>
              <a:gd name="connsiteY5" fmla="*/ 965212 h 1114605"/>
              <a:gd name="connsiteX6" fmla="*/ 4463037 w 4689342"/>
              <a:gd name="connsiteY6" fmla="*/ 560287 h 1114605"/>
              <a:gd name="connsiteX7" fmla="*/ 4645842 w 4689342"/>
              <a:gd name="connsiteY7" fmla="*/ 28768 h 1114605"/>
              <a:gd name="connsiteX8" fmla="*/ 3648395 w 4689342"/>
              <a:gd name="connsiteY8" fmla="*/ 76886 h 1114605"/>
              <a:gd name="connsiteX9" fmla="*/ 1974378 w 4689342"/>
              <a:gd name="connsiteY9" fmla="*/ 125604 h 1114605"/>
              <a:gd name="connsiteX10" fmla="*/ 831886 w 4689342"/>
              <a:gd name="connsiteY10" fmla="*/ 150828 h 1114605"/>
              <a:gd name="connsiteX11" fmla="*/ 2703 w 4689342"/>
              <a:gd name="connsiteY11" fmla="*/ 82742 h 1114605"/>
              <a:gd name="connsiteX0" fmla="*/ 2703 w 4689342"/>
              <a:gd name="connsiteY0" fmla="*/ 82742 h 1117761"/>
              <a:gd name="connsiteX1" fmla="*/ 588491 w 4689342"/>
              <a:gd name="connsiteY1" fmla="*/ 711392 h 1117761"/>
              <a:gd name="connsiteX2" fmla="*/ 1188566 w 4689342"/>
              <a:gd name="connsiteY2" fmla="*/ 1040004 h 1117761"/>
              <a:gd name="connsiteX3" fmla="*/ 2060103 w 4689342"/>
              <a:gd name="connsiteY3" fmla="*/ 1111442 h 1117761"/>
              <a:gd name="connsiteX4" fmla="*/ 2951714 w 4689342"/>
              <a:gd name="connsiteY4" fmla="*/ 1097661 h 1117761"/>
              <a:gd name="connsiteX5" fmla="*/ 4031519 w 4689342"/>
              <a:gd name="connsiteY5" fmla="*/ 965212 h 1117761"/>
              <a:gd name="connsiteX6" fmla="*/ 4463037 w 4689342"/>
              <a:gd name="connsiteY6" fmla="*/ 560287 h 1117761"/>
              <a:gd name="connsiteX7" fmla="*/ 4645842 w 4689342"/>
              <a:gd name="connsiteY7" fmla="*/ 28768 h 1117761"/>
              <a:gd name="connsiteX8" fmla="*/ 3648395 w 4689342"/>
              <a:gd name="connsiteY8" fmla="*/ 76886 h 1117761"/>
              <a:gd name="connsiteX9" fmla="*/ 1974378 w 4689342"/>
              <a:gd name="connsiteY9" fmla="*/ 125604 h 1117761"/>
              <a:gd name="connsiteX10" fmla="*/ 831886 w 4689342"/>
              <a:gd name="connsiteY10" fmla="*/ 150828 h 1117761"/>
              <a:gd name="connsiteX11" fmla="*/ 2703 w 4689342"/>
              <a:gd name="connsiteY11" fmla="*/ 82742 h 1117761"/>
              <a:gd name="connsiteX0" fmla="*/ 2703 w 4694592"/>
              <a:gd name="connsiteY0" fmla="*/ 82742 h 1117313"/>
              <a:gd name="connsiteX1" fmla="*/ 588491 w 4694592"/>
              <a:gd name="connsiteY1" fmla="*/ 711392 h 1117313"/>
              <a:gd name="connsiteX2" fmla="*/ 1188566 w 4694592"/>
              <a:gd name="connsiteY2" fmla="*/ 1040004 h 1117313"/>
              <a:gd name="connsiteX3" fmla="*/ 2060103 w 4694592"/>
              <a:gd name="connsiteY3" fmla="*/ 1111442 h 1117313"/>
              <a:gd name="connsiteX4" fmla="*/ 2951714 w 4694592"/>
              <a:gd name="connsiteY4" fmla="*/ 1097661 h 1117313"/>
              <a:gd name="connsiteX5" fmla="*/ 3791349 w 4694592"/>
              <a:gd name="connsiteY5" fmla="*/ 974794 h 1117313"/>
              <a:gd name="connsiteX6" fmla="*/ 4463037 w 4694592"/>
              <a:gd name="connsiteY6" fmla="*/ 560287 h 1117313"/>
              <a:gd name="connsiteX7" fmla="*/ 4645842 w 4694592"/>
              <a:gd name="connsiteY7" fmla="*/ 28768 h 1117313"/>
              <a:gd name="connsiteX8" fmla="*/ 3648395 w 4694592"/>
              <a:gd name="connsiteY8" fmla="*/ 76886 h 1117313"/>
              <a:gd name="connsiteX9" fmla="*/ 1974378 w 4694592"/>
              <a:gd name="connsiteY9" fmla="*/ 125604 h 1117313"/>
              <a:gd name="connsiteX10" fmla="*/ 831886 w 4694592"/>
              <a:gd name="connsiteY10" fmla="*/ 150828 h 1117313"/>
              <a:gd name="connsiteX11" fmla="*/ 2703 w 4694592"/>
              <a:gd name="connsiteY11" fmla="*/ 82742 h 1117313"/>
              <a:gd name="connsiteX0" fmla="*/ 2703 w 4666566"/>
              <a:gd name="connsiteY0" fmla="*/ 83423 h 1117994"/>
              <a:gd name="connsiteX1" fmla="*/ 588491 w 4666566"/>
              <a:gd name="connsiteY1" fmla="*/ 712073 h 1117994"/>
              <a:gd name="connsiteX2" fmla="*/ 1188566 w 4666566"/>
              <a:gd name="connsiteY2" fmla="*/ 1040685 h 1117994"/>
              <a:gd name="connsiteX3" fmla="*/ 2060103 w 4666566"/>
              <a:gd name="connsiteY3" fmla="*/ 1112123 h 1117994"/>
              <a:gd name="connsiteX4" fmla="*/ 2951714 w 4666566"/>
              <a:gd name="connsiteY4" fmla="*/ 1098342 h 1117994"/>
              <a:gd name="connsiteX5" fmla="*/ 3791349 w 4666566"/>
              <a:gd name="connsiteY5" fmla="*/ 975475 h 1117994"/>
              <a:gd name="connsiteX6" fmla="*/ 4282909 w 4666566"/>
              <a:gd name="connsiteY6" fmla="*/ 570549 h 1117994"/>
              <a:gd name="connsiteX7" fmla="*/ 4645842 w 4666566"/>
              <a:gd name="connsiteY7" fmla="*/ 29449 h 1117994"/>
              <a:gd name="connsiteX8" fmla="*/ 3648395 w 4666566"/>
              <a:gd name="connsiteY8" fmla="*/ 77567 h 1117994"/>
              <a:gd name="connsiteX9" fmla="*/ 1974378 w 4666566"/>
              <a:gd name="connsiteY9" fmla="*/ 126285 h 1117994"/>
              <a:gd name="connsiteX10" fmla="*/ 831886 w 4666566"/>
              <a:gd name="connsiteY10" fmla="*/ 151509 h 1117994"/>
              <a:gd name="connsiteX11" fmla="*/ 2703 w 4666566"/>
              <a:gd name="connsiteY11" fmla="*/ 83423 h 1117994"/>
              <a:gd name="connsiteX0" fmla="*/ 2703 w 4666567"/>
              <a:gd name="connsiteY0" fmla="*/ 37288 h 1071859"/>
              <a:gd name="connsiteX1" fmla="*/ 588491 w 4666567"/>
              <a:gd name="connsiteY1" fmla="*/ 665938 h 1071859"/>
              <a:gd name="connsiteX2" fmla="*/ 1188566 w 4666567"/>
              <a:gd name="connsiteY2" fmla="*/ 994550 h 1071859"/>
              <a:gd name="connsiteX3" fmla="*/ 2060103 w 4666567"/>
              <a:gd name="connsiteY3" fmla="*/ 1065988 h 1071859"/>
              <a:gd name="connsiteX4" fmla="*/ 2951714 w 4666567"/>
              <a:gd name="connsiteY4" fmla="*/ 1052207 h 1071859"/>
              <a:gd name="connsiteX5" fmla="*/ 3791349 w 4666567"/>
              <a:gd name="connsiteY5" fmla="*/ 929340 h 1071859"/>
              <a:gd name="connsiteX6" fmla="*/ 4282909 w 4666567"/>
              <a:gd name="connsiteY6" fmla="*/ 524414 h 1071859"/>
              <a:gd name="connsiteX7" fmla="*/ 4645843 w 4666567"/>
              <a:gd name="connsiteY7" fmla="*/ 40802 h 1071859"/>
              <a:gd name="connsiteX8" fmla="*/ 3648395 w 4666567"/>
              <a:gd name="connsiteY8" fmla="*/ 31432 h 1071859"/>
              <a:gd name="connsiteX9" fmla="*/ 1974378 w 4666567"/>
              <a:gd name="connsiteY9" fmla="*/ 80150 h 1071859"/>
              <a:gd name="connsiteX10" fmla="*/ 831886 w 4666567"/>
              <a:gd name="connsiteY10" fmla="*/ 105374 h 1071859"/>
              <a:gd name="connsiteX11" fmla="*/ 2703 w 4666567"/>
              <a:gd name="connsiteY11" fmla="*/ 37288 h 1071859"/>
              <a:gd name="connsiteX0" fmla="*/ 2703 w 4672210"/>
              <a:gd name="connsiteY0" fmla="*/ 28540 h 1063111"/>
              <a:gd name="connsiteX1" fmla="*/ 588491 w 4672210"/>
              <a:gd name="connsiteY1" fmla="*/ 657190 h 1063111"/>
              <a:gd name="connsiteX2" fmla="*/ 1188566 w 4672210"/>
              <a:gd name="connsiteY2" fmla="*/ 985802 h 1063111"/>
              <a:gd name="connsiteX3" fmla="*/ 2060103 w 4672210"/>
              <a:gd name="connsiteY3" fmla="*/ 1057240 h 1063111"/>
              <a:gd name="connsiteX4" fmla="*/ 2951714 w 4672210"/>
              <a:gd name="connsiteY4" fmla="*/ 1043459 h 1063111"/>
              <a:gd name="connsiteX5" fmla="*/ 3791349 w 4672210"/>
              <a:gd name="connsiteY5" fmla="*/ 920592 h 1063111"/>
              <a:gd name="connsiteX6" fmla="*/ 4282909 w 4672210"/>
              <a:gd name="connsiteY6" fmla="*/ 515666 h 1063111"/>
              <a:gd name="connsiteX7" fmla="*/ 4645843 w 4672210"/>
              <a:gd name="connsiteY7" fmla="*/ 32054 h 1063111"/>
              <a:gd name="connsiteX8" fmla="*/ 3540318 w 4672210"/>
              <a:gd name="connsiteY8" fmla="*/ 89753 h 1063111"/>
              <a:gd name="connsiteX9" fmla="*/ 1974378 w 4672210"/>
              <a:gd name="connsiteY9" fmla="*/ 71402 h 1063111"/>
              <a:gd name="connsiteX10" fmla="*/ 831886 w 4672210"/>
              <a:gd name="connsiteY10" fmla="*/ 96626 h 1063111"/>
              <a:gd name="connsiteX11" fmla="*/ 2703 w 4672210"/>
              <a:gd name="connsiteY11" fmla="*/ 28540 h 1063111"/>
              <a:gd name="connsiteX0" fmla="*/ 2703 w 4729563"/>
              <a:gd name="connsiteY0" fmla="*/ 44603 h 1079174"/>
              <a:gd name="connsiteX1" fmla="*/ 588491 w 4729563"/>
              <a:gd name="connsiteY1" fmla="*/ 673253 h 1079174"/>
              <a:gd name="connsiteX2" fmla="*/ 1188566 w 4729563"/>
              <a:gd name="connsiteY2" fmla="*/ 1001865 h 1079174"/>
              <a:gd name="connsiteX3" fmla="*/ 2060103 w 4729563"/>
              <a:gd name="connsiteY3" fmla="*/ 1073303 h 1079174"/>
              <a:gd name="connsiteX4" fmla="*/ 2951714 w 4729563"/>
              <a:gd name="connsiteY4" fmla="*/ 1059522 h 1079174"/>
              <a:gd name="connsiteX5" fmla="*/ 3791349 w 4729563"/>
              <a:gd name="connsiteY5" fmla="*/ 936655 h 1079174"/>
              <a:gd name="connsiteX6" fmla="*/ 4282909 w 4729563"/>
              <a:gd name="connsiteY6" fmla="*/ 531729 h 1079174"/>
              <a:gd name="connsiteX7" fmla="*/ 4705886 w 4729563"/>
              <a:gd name="connsiteY7" fmla="*/ 19373 h 1079174"/>
              <a:gd name="connsiteX8" fmla="*/ 3540318 w 4729563"/>
              <a:gd name="connsiteY8" fmla="*/ 105816 h 1079174"/>
              <a:gd name="connsiteX9" fmla="*/ 1974378 w 4729563"/>
              <a:gd name="connsiteY9" fmla="*/ 87465 h 1079174"/>
              <a:gd name="connsiteX10" fmla="*/ 831886 w 4729563"/>
              <a:gd name="connsiteY10" fmla="*/ 112689 h 1079174"/>
              <a:gd name="connsiteX11" fmla="*/ 2703 w 4729563"/>
              <a:gd name="connsiteY11" fmla="*/ 44603 h 1079174"/>
              <a:gd name="connsiteX0" fmla="*/ 2703 w 4765206"/>
              <a:gd name="connsiteY0" fmla="*/ 50142 h 1084713"/>
              <a:gd name="connsiteX1" fmla="*/ 588491 w 4765206"/>
              <a:gd name="connsiteY1" fmla="*/ 678792 h 1084713"/>
              <a:gd name="connsiteX2" fmla="*/ 1188566 w 4765206"/>
              <a:gd name="connsiteY2" fmla="*/ 1007404 h 1084713"/>
              <a:gd name="connsiteX3" fmla="*/ 2060103 w 4765206"/>
              <a:gd name="connsiteY3" fmla="*/ 1078842 h 1084713"/>
              <a:gd name="connsiteX4" fmla="*/ 2951714 w 4765206"/>
              <a:gd name="connsiteY4" fmla="*/ 1065061 h 1084713"/>
              <a:gd name="connsiteX5" fmla="*/ 3791349 w 4765206"/>
              <a:gd name="connsiteY5" fmla="*/ 942194 h 1084713"/>
              <a:gd name="connsiteX6" fmla="*/ 4511072 w 4765206"/>
              <a:gd name="connsiteY6" fmla="*/ 623500 h 1084713"/>
              <a:gd name="connsiteX7" fmla="*/ 4705886 w 4765206"/>
              <a:gd name="connsiteY7" fmla="*/ 24912 h 1084713"/>
              <a:gd name="connsiteX8" fmla="*/ 3540318 w 4765206"/>
              <a:gd name="connsiteY8" fmla="*/ 111355 h 1084713"/>
              <a:gd name="connsiteX9" fmla="*/ 1974378 w 4765206"/>
              <a:gd name="connsiteY9" fmla="*/ 93004 h 1084713"/>
              <a:gd name="connsiteX10" fmla="*/ 831886 w 4765206"/>
              <a:gd name="connsiteY10" fmla="*/ 118228 h 1084713"/>
              <a:gd name="connsiteX11" fmla="*/ 2703 w 4765206"/>
              <a:gd name="connsiteY11" fmla="*/ 50142 h 1084713"/>
              <a:gd name="connsiteX0" fmla="*/ 2703 w 4972131"/>
              <a:gd name="connsiteY0" fmla="*/ 32949 h 1067520"/>
              <a:gd name="connsiteX1" fmla="*/ 588491 w 4972131"/>
              <a:gd name="connsiteY1" fmla="*/ 661599 h 1067520"/>
              <a:gd name="connsiteX2" fmla="*/ 1188566 w 4972131"/>
              <a:gd name="connsiteY2" fmla="*/ 990211 h 1067520"/>
              <a:gd name="connsiteX3" fmla="*/ 2060103 w 4972131"/>
              <a:gd name="connsiteY3" fmla="*/ 1061649 h 1067520"/>
              <a:gd name="connsiteX4" fmla="*/ 2951714 w 4972131"/>
              <a:gd name="connsiteY4" fmla="*/ 1047868 h 1067520"/>
              <a:gd name="connsiteX5" fmla="*/ 3791349 w 4972131"/>
              <a:gd name="connsiteY5" fmla="*/ 925001 h 1067520"/>
              <a:gd name="connsiteX6" fmla="*/ 4511072 w 4972131"/>
              <a:gd name="connsiteY6" fmla="*/ 606307 h 1067520"/>
              <a:gd name="connsiteX7" fmla="*/ 4934049 w 4972131"/>
              <a:gd name="connsiteY7" fmla="*/ 26882 h 1067520"/>
              <a:gd name="connsiteX8" fmla="*/ 3540318 w 4972131"/>
              <a:gd name="connsiteY8" fmla="*/ 94162 h 1067520"/>
              <a:gd name="connsiteX9" fmla="*/ 1974378 w 4972131"/>
              <a:gd name="connsiteY9" fmla="*/ 75811 h 1067520"/>
              <a:gd name="connsiteX10" fmla="*/ 831886 w 4972131"/>
              <a:gd name="connsiteY10" fmla="*/ 101035 h 1067520"/>
              <a:gd name="connsiteX11" fmla="*/ 2703 w 4972131"/>
              <a:gd name="connsiteY11" fmla="*/ 32949 h 1067520"/>
              <a:gd name="connsiteX0" fmla="*/ 2703 w 4927236"/>
              <a:gd name="connsiteY0" fmla="*/ 58844 h 1093415"/>
              <a:gd name="connsiteX1" fmla="*/ 588491 w 4927236"/>
              <a:gd name="connsiteY1" fmla="*/ 687494 h 1093415"/>
              <a:gd name="connsiteX2" fmla="*/ 1188566 w 4927236"/>
              <a:gd name="connsiteY2" fmla="*/ 1016106 h 1093415"/>
              <a:gd name="connsiteX3" fmla="*/ 2060103 w 4927236"/>
              <a:gd name="connsiteY3" fmla="*/ 1087544 h 1093415"/>
              <a:gd name="connsiteX4" fmla="*/ 2951714 w 4927236"/>
              <a:gd name="connsiteY4" fmla="*/ 1073763 h 1093415"/>
              <a:gd name="connsiteX5" fmla="*/ 3791349 w 4927236"/>
              <a:gd name="connsiteY5" fmla="*/ 950896 h 1093415"/>
              <a:gd name="connsiteX6" fmla="*/ 4511072 w 4927236"/>
              <a:gd name="connsiteY6" fmla="*/ 632202 h 1093415"/>
              <a:gd name="connsiteX7" fmla="*/ 4886015 w 4927236"/>
              <a:gd name="connsiteY7" fmla="*/ 24033 h 1093415"/>
              <a:gd name="connsiteX8" fmla="*/ 3540318 w 4927236"/>
              <a:gd name="connsiteY8" fmla="*/ 120057 h 1093415"/>
              <a:gd name="connsiteX9" fmla="*/ 1974378 w 4927236"/>
              <a:gd name="connsiteY9" fmla="*/ 101706 h 1093415"/>
              <a:gd name="connsiteX10" fmla="*/ 831886 w 4927236"/>
              <a:gd name="connsiteY10" fmla="*/ 126930 h 1093415"/>
              <a:gd name="connsiteX11" fmla="*/ 2703 w 4927236"/>
              <a:gd name="connsiteY11" fmla="*/ 58844 h 1093415"/>
              <a:gd name="connsiteX0" fmla="*/ 2673 w 4927206"/>
              <a:gd name="connsiteY0" fmla="*/ 58844 h 1087544"/>
              <a:gd name="connsiteX1" fmla="*/ 588461 w 4927206"/>
              <a:gd name="connsiteY1" fmla="*/ 687494 h 1087544"/>
              <a:gd name="connsiteX2" fmla="*/ 1170374 w 4927206"/>
              <a:gd name="connsiteY2" fmla="*/ 1030597 h 1087544"/>
              <a:gd name="connsiteX3" fmla="*/ 2060073 w 4927206"/>
              <a:gd name="connsiteY3" fmla="*/ 1087544 h 1087544"/>
              <a:gd name="connsiteX4" fmla="*/ 2951684 w 4927206"/>
              <a:gd name="connsiteY4" fmla="*/ 1073763 h 1087544"/>
              <a:gd name="connsiteX5" fmla="*/ 3791319 w 4927206"/>
              <a:gd name="connsiteY5" fmla="*/ 950896 h 1087544"/>
              <a:gd name="connsiteX6" fmla="*/ 4511042 w 4927206"/>
              <a:gd name="connsiteY6" fmla="*/ 632202 h 1087544"/>
              <a:gd name="connsiteX7" fmla="*/ 4885985 w 4927206"/>
              <a:gd name="connsiteY7" fmla="*/ 24033 h 1087544"/>
              <a:gd name="connsiteX8" fmla="*/ 3540288 w 4927206"/>
              <a:gd name="connsiteY8" fmla="*/ 120057 h 1087544"/>
              <a:gd name="connsiteX9" fmla="*/ 1974348 w 4927206"/>
              <a:gd name="connsiteY9" fmla="*/ 101706 h 1087544"/>
              <a:gd name="connsiteX10" fmla="*/ 831856 w 4927206"/>
              <a:gd name="connsiteY10" fmla="*/ 126930 h 1087544"/>
              <a:gd name="connsiteX11" fmla="*/ 2673 w 4927206"/>
              <a:gd name="connsiteY11" fmla="*/ 58844 h 1087544"/>
              <a:gd name="connsiteX0" fmla="*/ 2673 w 4927206"/>
              <a:gd name="connsiteY0" fmla="*/ 58844 h 1098413"/>
              <a:gd name="connsiteX1" fmla="*/ 588461 w 4927206"/>
              <a:gd name="connsiteY1" fmla="*/ 687494 h 1098413"/>
              <a:gd name="connsiteX2" fmla="*/ 1170374 w 4927206"/>
              <a:gd name="connsiteY2" fmla="*/ 1030597 h 1098413"/>
              <a:gd name="connsiteX3" fmla="*/ 2064613 w 4927206"/>
              <a:gd name="connsiteY3" fmla="*/ 1098413 h 1098413"/>
              <a:gd name="connsiteX4" fmla="*/ 2951684 w 4927206"/>
              <a:gd name="connsiteY4" fmla="*/ 1073763 h 1098413"/>
              <a:gd name="connsiteX5" fmla="*/ 3791319 w 4927206"/>
              <a:gd name="connsiteY5" fmla="*/ 950896 h 1098413"/>
              <a:gd name="connsiteX6" fmla="*/ 4511042 w 4927206"/>
              <a:gd name="connsiteY6" fmla="*/ 632202 h 1098413"/>
              <a:gd name="connsiteX7" fmla="*/ 4885985 w 4927206"/>
              <a:gd name="connsiteY7" fmla="*/ 24033 h 1098413"/>
              <a:gd name="connsiteX8" fmla="*/ 3540288 w 4927206"/>
              <a:gd name="connsiteY8" fmla="*/ 120057 h 1098413"/>
              <a:gd name="connsiteX9" fmla="*/ 1974348 w 4927206"/>
              <a:gd name="connsiteY9" fmla="*/ 101706 h 1098413"/>
              <a:gd name="connsiteX10" fmla="*/ 831856 w 4927206"/>
              <a:gd name="connsiteY10" fmla="*/ 126930 h 1098413"/>
              <a:gd name="connsiteX11" fmla="*/ 2673 w 4927206"/>
              <a:gd name="connsiteY11" fmla="*/ 58844 h 109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7206" h="1098413">
                <a:moveTo>
                  <a:pt x="2673" y="58844"/>
                </a:moveTo>
                <a:cubicBezTo>
                  <a:pt x="-37893" y="152271"/>
                  <a:pt x="393844" y="525535"/>
                  <a:pt x="588461" y="687494"/>
                </a:cubicBezTo>
                <a:cubicBezTo>
                  <a:pt x="783078" y="849453"/>
                  <a:pt x="924349" y="962111"/>
                  <a:pt x="1170374" y="1030597"/>
                </a:cubicBezTo>
                <a:cubicBezTo>
                  <a:pt x="1416399" y="1099084"/>
                  <a:pt x="1767728" y="1091219"/>
                  <a:pt x="2064613" y="1098413"/>
                </a:cubicBezTo>
                <a:cubicBezTo>
                  <a:pt x="2360303" y="1090196"/>
                  <a:pt x="2663900" y="1098349"/>
                  <a:pt x="2951684" y="1073763"/>
                </a:cubicBezTo>
                <a:cubicBezTo>
                  <a:pt x="3239468" y="1049177"/>
                  <a:pt x="3531426" y="1024490"/>
                  <a:pt x="3791319" y="950896"/>
                </a:cubicBezTo>
                <a:cubicBezTo>
                  <a:pt x="4051212" y="877303"/>
                  <a:pt x="4328598" y="786679"/>
                  <a:pt x="4511042" y="632202"/>
                </a:cubicBezTo>
                <a:cubicBezTo>
                  <a:pt x="4693486" y="477725"/>
                  <a:pt x="5047777" y="109390"/>
                  <a:pt x="4885985" y="24033"/>
                </a:cubicBezTo>
                <a:cubicBezTo>
                  <a:pt x="4724193" y="-61324"/>
                  <a:pt x="4025561" y="107112"/>
                  <a:pt x="3540288" y="120057"/>
                </a:cubicBezTo>
                <a:cubicBezTo>
                  <a:pt x="3055015" y="133002"/>
                  <a:pt x="2496328" y="107823"/>
                  <a:pt x="1974348" y="101706"/>
                </a:cubicBezTo>
                <a:cubicBezTo>
                  <a:pt x="1522943" y="102852"/>
                  <a:pt x="1337062" y="122167"/>
                  <a:pt x="831856" y="126930"/>
                </a:cubicBezTo>
                <a:cubicBezTo>
                  <a:pt x="326650" y="131693"/>
                  <a:pt x="43239" y="-34583"/>
                  <a:pt x="2673" y="58844"/>
                </a:cubicBezTo>
                <a:close/>
              </a:path>
            </a:pathLst>
          </a:cu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5C05345-0C68-A24B-9998-1BA1008A0BF6}"/>
              </a:ext>
            </a:extLst>
          </p:cNvPr>
          <p:cNvSpPr txBox="1"/>
          <p:nvPr/>
        </p:nvSpPr>
        <p:spPr>
          <a:xfrm>
            <a:off x="676571" y="1929218"/>
            <a:ext cx="5172222" cy="923330"/>
          </a:xfrm>
          <a:prstGeom prst="rect">
            <a:avLst/>
          </a:prstGeom>
          <a:noFill/>
        </p:spPr>
        <p:txBody>
          <a:bodyPr wrap="square" rtlCol="0">
            <a:spAutoFit/>
          </a:bodyPr>
          <a:lstStyle/>
          <a:p>
            <a:r>
              <a:rPr lang="en-US" dirty="0"/>
              <a:t>Rapid growth of algae can have a range of negative consequences for communities living near impacted waters</a:t>
            </a:r>
          </a:p>
        </p:txBody>
      </p:sp>
      <p:sp>
        <p:nvSpPr>
          <p:cNvPr id="88" name="Freeform 87">
            <a:extLst>
              <a:ext uri="{FF2B5EF4-FFF2-40B4-BE49-F238E27FC236}">
                <a16:creationId xmlns:a16="http://schemas.microsoft.com/office/drawing/2014/main" id="{7D7E9ECE-2603-E24D-BE3E-F9DD5CC8D9A1}"/>
              </a:ext>
            </a:extLst>
          </p:cNvPr>
          <p:cNvSpPr/>
          <p:nvPr/>
        </p:nvSpPr>
        <p:spPr>
          <a:xfrm rot="11143651" flipV="1">
            <a:off x="7403322" y="5277336"/>
            <a:ext cx="2674498" cy="717387"/>
          </a:xfrm>
          <a:custGeom>
            <a:avLst/>
            <a:gdLst>
              <a:gd name="connsiteX0" fmla="*/ 0 w 4000500"/>
              <a:gd name="connsiteY0" fmla="*/ 0 h 1028700"/>
              <a:gd name="connsiteX1" fmla="*/ 585788 w 4000500"/>
              <a:gd name="connsiteY1" fmla="*/ 628650 h 1028700"/>
              <a:gd name="connsiteX2" fmla="*/ 1185863 w 4000500"/>
              <a:gd name="connsiteY2" fmla="*/ 957262 h 1028700"/>
              <a:gd name="connsiteX3" fmla="*/ 2057400 w 4000500"/>
              <a:gd name="connsiteY3" fmla="*/ 1028700 h 1028700"/>
              <a:gd name="connsiteX4" fmla="*/ 2828925 w 4000500"/>
              <a:gd name="connsiteY4" fmla="*/ 928687 h 1028700"/>
              <a:gd name="connsiteX5" fmla="*/ 3500438 w 4000500"/>
              <a:gd name="connsiteY5" fmla="*/ 642937 h 1028700"/>
              <a:gd name="connsiteX6" fmla="*/ 3871913 w 4000500"/>
              <a:gd name="connsiteY6" fmla="*/ 257175 h 1028700"/>
              <a:gd name="connsiteX7" fmla="*/ 4000500 w 4000500"/>
              <a:gd name="connsiteY7" fmla="*/ 57150 h 1028700"/>
              <a:gd name="connsiteX8" fmla="*/ 3114675 w 4000500"/>
              <a:gd name="connsiteY8" fmla="*/ 57150 h 1028700"/>
              <a:gd name="connsiteX9" fmla="*/ 1971675 w 4000500"/>
              <a:gd name="connsiteY9" fmla="*/ 42862 h 1028700"/>
              <a:gd name="connsiteX10" fmla="*/ 714375 w 4000500"/>
              <a:gd name="connsiteY10" fmla="*/ 57150 h 1028700"/>
              <a:gd name="connsiteX11" fmla="*/ 0 w 4000500"/>
              <a:gd name="connsiteY11" fmla="*/ 0 h 1028700"/>
              <a:gd name="connsiteX0" fmla="*/ 809 w 4001309"/>
              <a:gd name="connsiteY0" fmla="*/ 32267 h 1060967"/>
              <a:gd name="connsiteX1" fmla="*/ 586597 w 4001309"/>
              <a:gd name="connsiteY1" fmla="*/ 660917 h 1060967"/>
              <a:gd name="connsiteX2" fmla="*/ 1186672 w 4001309"/>
              <a:gd name="connsiteY2" fmla="*/ 989529 h 1060967"/>
              <a:gd name="connsiteX3" fmla="*/ 2058209 w 4001309"/>
              <a:gd name="connsiteY3" fmla="*/ 1060967 h 1060967"/>
              <a:gd name="connsiteX4" fmla="*/ 2829734 w 4001309"/>
              <a:gd name="connsiteY4" fmla="*/ 960954 h 1060967"/>
              <a:gd name="connsiteX5" fmla="*/ 3501247 w 4001309"/>
              <a:gd name="connsiteY5" fmla="*/ 675204 h 1060967"/>
              <a:gd name="connsiteX6" fmla="*/ 3872722 w 4001309"/>
              <a:gd name="connsiteY6" fmla="*/ 289442 h 1060967"/>
              <a:gd name="connsiteX7" fmla="*/ 4001309 w 4001309"/>
              <a:gd name="connsiteY7" fmla="*/ 89417 h 1060967"/>
              <a:gd name="connsiteX8" fmla="*/ 3115484 w 4001309"/>
              <a:gd name="connsiteY8" fmla="*/ 89417 h 1060967"/>
              <a:gd name="connsiteX9" fmla="*/ 1972484 w 4001309"/>
              <a:gd name="connsiteY9" fmla="*/ 75129 h 1060967"/>
              <a:gd name="connsiteX10" fmla="*/ 715184 w 4001309"/>
              <a:gd name="connsiteY10" fmla="*/ 89417 h 1060967"/>
              <a:gd name="connsiteX11" fmla="*/ 809 w 4001309"/>
              <a:gd name="connsiteY11" fmla="*/ 32267 h 1060967"/>
              <a:gd name="connsiteX0" fmla="*/ 813 w 4001313"/>
              <a:gd name="connsiteY0" fmla="*/ 32267 h 1060967"/>
              <a:gd name="connsiteX1" fmla="*/ 586601 w 4001313"/>
              <a:gd name="connsiteY1" fmla="*/ 660917 h 1060967"/>
              <a:gd name="connsiteX2" fmla="*/ 1186676 w 4001313"/>
              <a:gd name="connsiteY2" fmla="*/ 989529 h 1060967"/>
              <a:gd name="connsiteX3" fmla="*/ 2058213 w 4001313"/>
              <a:gd name="connsiteY3" fmla="*/ 1060967 h 1060967"/>
              <a:gd name="connsiteX4" fmla="*/ 2829738 w 4001313"/>
              <a:gd name="connsiteY4" fmla="*/ 960954 h 1060967"/>
              <a:gd name="connsiteX5" fmla="*/ 3501251 w 4001313"/>
              <a:gd name="connsiteY5" fmla="*/ 675204 h 1060967"/>
              <a:gd name="connsiteX6" fmla="*/ 3872726 w 4001313"/>
              <a:gd name="connsiteY6" fmla="*/ 289442 h 1060967"/>
              <a:gd name="connsiteX7" fmla="*/ 4001313 w 4001313"/>
              <a:gd name="connsiteY7" fmla="*/ 89417 h 1060967"/>
              <a:gd name="connsiteX8" fmla="*/ 3115488 w 4001313"/>
              <a:gd name="connsiteY8" fmla="*/ 89417 h 1060967"/>
              <a:gd name="connsiteX9" fmla="*/ 1972488 w 4001313"/>
              <a:gd name="connsiteY9" fmla="*/ 75129 h 1060967"/>
              <a:gd name="connsiteX10" fmla="*/ 715188 w 4001313"/>
              <a:gd name="connsiteY10" fmla="*/ 89417 h 1060967"/>
              <a:gd name="connsiteX11" fmla="*/ 813 w 4001313"/>
              <a:gd name="connsiteY11" fmla="*/ 32267 h 1060967"/>
              <a:gd name="connsiteX0" fmla="*/ 813 w 4001313"/>
              <a:gd name="connsiteY0" fmla="*/ 32267 h 1069425"/>
              <a:gd name="connsiteX1" fmla="*/ 586601 w 4001313"/>
              <a:gd name="connsiteY1" fmla="*/ 660917 h 1069425"/>
              <a:gd name="connsiteX2" fmla="*/ 1186676 w 4001313"/>
              <a:gd name="connsiteY2" fmla="*/ 989529 h 1069425"/>
              <a:gd name="connsiteX3" fmla="*/ 2058213 w 4001313"/>
              <a:gd name="connsiteY3" fmla="*/ 1060967 h 1069425"/>
              <a:gd name="connsiteX4" fmla="*/ 2829738 w 4001313"/>
              <a:gd name="connsiteY4" fmla="*/ 960954 h 1069425"/>
              <a:gd name="connsiteX5" fmla="*/ 3501251 w 4001313"/>
              <a:gd name="connsiteY5" fmla="*/ 675204 h 1069425"/>
              <a:gd name="connsiteX6" fmla="*/ 3872726 w 4001313"/>
              <a:gd name="connsiteY6" fmla="*/ 289442 h 1069425"/>
              <a:gd name="connsiteX7" fmla="*/ 4001313 w 4001313"/>
              <a:gd name="connsiteY7" fmla="*/ 89417 h 1069425"/>
              <a:gd name="connsiteX8" fmla="*/ 3115488 w 4001313"/>
              <a:gd name="connsiteY8" fmla="*/ 89417 h 1069425"/>
              <a:gd name="connsiteX9" fmla="*/ 1972488 w 4001313"/>
              <a:gd name="connsiteY9" fmla="*/ 75129 h 1069425"/>
              <a:gd name="connsiteX10" fmla="*/ 715188 w 4001313"/>
              <a:gd name="connsiteY10" fmla="*/ 89417 h 1069425"/>
              <a:gd name="connsiteX11" fmla="*/ 813 w 4001313"/>
              <a:gd name="connsiteY11" fmla="*/ 32267 h 1069425"/>
              <a:gd name="connsiteX0" fmla="*/ 813 w 4001313"/>
              <a:gd name="connsiteY0" fmla="*/ 32267 h 1073246"/>
              <a:gd name="connsiteX1" fmla="*/ 586601 w 4001313"/>
              <a:gd name="connsiteY1" fmla="*/ 660917 h 1073246"/>
              <a:gd name="connsiteX2" fmla="*/ 1186676 w 4001313"/>
              <a:gd name="connsiteY2" fmla="*/ 989529 h 1073246"/>
              <a:gd name="connsiteX3" fmla="*/ 2058213 w 4001313"/>
              <a:gd name="connsiteY3" fmla="*/ 1060967 h 1073246"/>
              <a:gd name="connsiteX4" fmla="*/ 2829738 w 4001313"/>
              <a:gd name="connsiteY4" fmla="*/ 960954 h 1073246"/>
              <a:gd name="connsiteX5" fmla="*/ 3501251 w 4001313"/>
              <a:gd name="connsiteY5" fmla="*/ 675204 h 1073246"/>
              <a:gd name="connsiteX6" fmla="*/ 3872726 w 4001313"/>
              <a:gd name="connsiteY6" fmla="*/ 289442 h 1073246"/>
              <a:gd name="connsiteX7" fmla="*/ 4001313 w 4001313"/>
              <a:gd name="connsiteY7" fmla="*/ 89417 h 1073246"/>
              <a:gd name="connsiteX8" fmla="*/ 3115488 w 4001313"/>
              <a:gd name="connsiteY8" fmla="*/ 89417 h 1073246"/>
              <a:gd name="connsiteX9" fmla="*/ 1972488 w 4001313"/>
              <a:gd name="connsiteY9" fmla="*/ 75129 h 1073246"/>
              <a:gd name="connsiteX10" fmla="*/ 715188 w 4001313"/>
              <a:gd name="connsiteY10" fmla="*/ 89417 h 1073246"/>
              <a:gd name="connsiteX11" fmla="*/ 813 w 4001313"/>
              <a:gd name="connsiteY11" fmla="*/ 32267 h 1073246"/>
              <a:gd name="connsiteX0" fmla="*/ 813 w 4001313"/>
              <a:gd name="connsiteY0" fmla="*/ 32267 h 1073246"/>
              <a:gd name="connsiteX1" fmla="*/ 586601 w 4001313"/>
              <a:gd name="connsiteY1" fmla="*/ 660917 h 1073246"/>
              <a:gd name="connsiteX2" fmla="*/ 1186676 w 4001313"/>
              <a:gd name="connsiteY2" fmla="*/ 989529 h 1073246"/>
              <a:gd name="connsiteX3" fmla="*/ 2058213 w 4001313"/>
              <a:gd name="connsiteY3" fmla="*/ 1060967 h 1073246"/>
              <a:gd name="connsiteX4" fmla="*/ 2829738 w 4001313"/>
              <a:gd name="connsiteY4" fmla="*/ 960954 h 1073246"/>
              <a:gd name="connsiteX5" fmla="*/ 3501251 w 4001313"/>
              <a:gd name="connsiteY5" fmla="*/ 675204 h 1073246"/>
              <a:gd name="connsiteX6" fmla="*/ 3872726 w 4001313"/>
              <a:gd name="connsiteY6" fmla="*/ 289442 h 1073246"/>
              <a:gd name="connsiteX7" fmla="*/ 4001313 w 4001313"/>
              <a:gd name="connsiteY7" fmla="*/ 89417 h 1073246"/>
              <a:gd name="connsiteX8" fmla="*/ 3115488 w 4001313"/>
              <a:gd name="connsiteY8" fmla="*/ 89417 h 1073246"/>
              <a:gd name="connsiteX9" fmla="*/ 1972488 w 4001313"/>
              <a:gd name="connsiteY9" fmla="*/ 75129 h 1073246"/>
              <a:gd name="connsiteX10" fmla="*/ 715188 w 4001313"/>
              <a:gd name="connsiteY10" fmla="*/ 89417 h 1073246"/>
              <a:gd name="connsiteX11" fmla="*/ 813 w 4001313"/>
              <a:gd name="connsiteY11" fmla="*/ 32267 h 1073246"/>
              <a:gd name="connsiteX0" fmla="*/ 813 w 4001313"/>
              <a:gd name="connsiteY0" fmla="*/ 32267 h 1073246"/>
              <a:gd name="connsiteX1" fmla="*/ 586601 w 4001313"/>
              <a:gd name="connsiteY1" fmla="*/ 660917 h 1073246"/>
              <a:gd name="connsiteX2" fmla="*/ 1186676 w 4001313"/>
              <a:gd name="connsiteY2" fmla="*/ 989529 h 1073246"/>
              <a:gd name="connsiteX3" fmla="*/ 2058213 w 4001313"/>
              <a:gd name="connsiteY3" fmla="*/ 1060967 h 1073246"/>
              <a:gd name="connsiteX4" fmla="*/ 2829738 w 4001313"/>
              <a:gd name="connsiteY4" fmla="*/ 960954 h 1073246"/>
              <a:gd name="connsiteX5" fmla="*/ 3501251 w 4001313"/>
              <a:gd name="connsiteY5" fmla="*/ 675204 h 1073246"/>
              <a:gd name="connsiteX6" fmla="*/ 3872726 w 4001313"/>
              <a:gd name="connsiteY6" fmla="*/ 289442 h 1073246"/>
              <a:gd name="connsiteX7" fmla="*/ 4001313 w 4001313"/>
              <a:gd name="connsiteY7" fmla="*/ 89417 h 1073246"/>
              <a:gd name="connsiteX8" fmla="*/ 3115488 w 4001313"/>
              <a:gd name="connsiteY8" fmla="*/ 89417 h 1073246"/>
              <a:gd name="connsiteX9" fmla="*/ 1972488 w 4001313"/>
              <a:gd name="connsiteY9" fmla="*/ 75129 h 1073246"/>
              <a:gd name="connsiteX10" fmla="*/ 715188 w 4001313"/>
              <a:gd name="connsiteY10" fmla="*/ 89417 h 1073246"/>
              <a:gd name="connsiteX11" fmla="*/ 813 w 4001313"/>
              <a:gd name="connsiteY11" fmla="*/ 32267 h 1073246"/>
              <a:gd name="connsiteX0" fmla="*/ 813 w 4052675"/>
              <a:gd name="connsiteY0" fmla="*/ 32267 h 1073246"/>
              <a:gd name="connsiteX1" fmla="*/ 586601 w 4052675"/>
              <a:gd name="connsiteY1" fmla="*/ 660917 h 1073246"/>
              <a:gd name="connsiteX2" fmla="*/ 1186676 w 4052675"/>
              <a:gd name="connsiteY2" fmla="*/ 989529 h 1073246"/>
              <a:gd name="connsiteX3" fmla="*/ 2058213 w 4052675"/>
              <a:gd name="connsiteY3" fmla="*/ 1060967 h 1073246"/>
              <a:gd name="connsiteX4" fmla="*/ 2829738 w 4052675"/>
              <a:gd name="connsiteY4" fmla="*/ 960954 h 1073246"/>
              <a:gd name="connsiteX5" fmla="*/ 3501251 w 4052675"/>
              <a:gd name="connsiteY5" fmla="*/ 675204 h 1073246"/>
              <a:gd name="connsiteX6" fmla="*/ 3872726 w 4052675"/>
              <a:gd name="connsiteY6" fmla="*/ 289442 h 1073246"/>
              <a:gd name="connsiteX7" fmla="*/ 4001313 w 4052675"/>
              <a:gd name="connsiteY7" fmla="*/ 89417 h 1073246"/>
              <a:gd name="connsiteX8" fmla="*/ 3115488 w 4052675"/>
              <a:gd name="connsiteY8" fmla="*/ 89417 h 1073246"/>
              <a:gd name="connsiteX9" fmla="*/ 1972488 w 4052675"/>
              <a:gd name="connsiteY9" fmla="*/ 75129 h 1073246"/>
              <a:gd name="connsiteX10" fmla="*/ 715188 w 4052675"/>
              <a:gd name="connsiteY10" fmla="*/ 89417 h 1073246"/>
              <a:gd name="connsiteX11" fmla="*/ 813 w 4052675"/>
              <a:gd name="connsiteY11" fmla="*/ 32267 h 1073246"/>
              <a:gd name="connsiteX0" fmla="*/ 813 w 4119575"/>
              <a:gd name="connsiteY0" fmla="*/ 32267 h 1073246"/>
              <a:gd name="connsiteX1" fmla="*/ 586601 w 4119575"/>
              <a:gd name="connsiteY1" fmla="*/ 660917 h 1073246"/>
              <a:gd name="connsiteX2" fmla="*/ 1186676 w 4119575"/>
              <a:gd name="connsiteY2" fmla="*/ 989529 h 1073246"/>
              <a:gd name="connsiteX3" fmla="*/ 2058213 w 4119575"/>
              <a:gd name="connsiteY3" fmla="*/ 1060967 h 1073246"/>
              <a:gd name="connsiteX4" fmla="*/ 2829738 w 4119575"/>
              <a:gd name="connsiteY4" fmla="*/ 960954 h 1073246"/>
              <a:gd name="connsiteX5" fmla="*/ 3501251 w 4119575"/>
              <a:gd name="connsiteY5" fmla="*/ 675204 h 1073246"/>
              <a:gd name="connsiteX6" fmla="*/ 3872726 w 4119575"/>
              <a:gd name="connsiteY6" fmla="*/ 289442 h 1073246"/>
              <a:gd name="connsiteX7" fmla="*/ 4001313 w 4119575"/>
              <a:gd name="connsiteY7" fmla="*/ 89417 h 1073246"/>
              <a:gd name="connsiteX8" fmla="*/ 3115488 w 4119575"/>
              <a:gd name="connsiteY8" fmla="*/ 89417 h 1073246"/>
              <a:gd name="connsiteX9" fmla="*/ 1972488 w 4119575"/>
              <a:gd name="connsiteY9" fmla="*/ 75129 h 1073246"/>
              <a:gd name="connsiteX10" fmla="*/ 715188 w 4119575"/>
              <a:gd name="connsiteY10" fmla="*/ 89417 h 1073246"/>
              <a:gd name="connsiteX11" fmla="*/ 813 w 4119575"/>
              <a:gd name="connsiteY11" fmla="*/ 32267 h 1073246"/>
              <a:gd name="connsiteX0" fmla="*/ 813 w 4119575"/>
              <a:gd name="connsiteY0" fmla="*/ 32267 h 1073246"/>
              <a:gd name="connsiteX1" fmla="*/ 586601 w 4119575"/>
              <a:gd name="connsiteY1" fmla="*/ 660917 h 1073246"/>
              <a:gd name="connsiteX2" fmla="*/ 1186676 w 4119575"/>
              <a:gd name="connsiteY2" fmla="*/ 989529 h 1073246"/>
              <a:gd name="connsiteX3" fmla="*/ 2058213 w 4119575"/>
              <a:gd name="connsiteY3" fmla="*/ 1060967 h 1073246"/>
              <a:gd name="connsiteX4" fmla="*/ 2829738 w 4119575"/>
              <a:gd name="connsiteY4" fmla="*/ 960954 h 1073246"/>
              <a:gd name="connsiteX5" fmla="*/ 3501251 w 4119575"/>
              <a:gd name="connsiteY5" fmla="*/ 675204 h 1073246"/>
              <a:gd name="connsiteX6" fmla="*/ 3872726 w 4119575"/>
              <a:gd name="connsiteY6" fmla="*/ 289442 h 1073246"/>
              <a:gd name="connsiteX7" fmla="*/ 4001313 w 4119575"/>
              <a:gd name="connsiteY7" fmla="*/ 89417 h 1073246"/>
              <a:gd name="connsiteX8" fmla="*/ 3115488 w 4119575"/>
              <a:gd name="connsiteY8" fmla="*/ 89417 h 1073246"/>
              <a:gd name="connsiteX9" fmla="*/ 1972488 w 4119575"/>
              <a:gd name="connsiteY9" fmla="*/ 75129 h 1073246"/>
              <a:gd name="connsiteX10" fmla="*/ 715188 w 4119575"/>
              <a:gd name="connsiteY10" fmla="*/ 89417 h 1073246"/>
              <a:gd name="connsiteX11" fmla="*/ 813 w 4119575"/>
              <a:gd name="connsiteY11" fmla="*/ 32267 h 1073246"/>
              <a:gd name="connsiteX0" fmla="*/ 813 w 4119575"/>
              <a:gd name="connsiteY0" fmla="*/ 32267 h 1073246"/>
              <a:gd name="connsiteX1" fmla="*/ 586601 w 4119575"/>
              <a:gd name="connsiteY1" fmla="*/ 660917 h 1073246"/>
              <a:gd name="connsiteX2" fmla="*/ 1186676 w 4119575"/>
              <a:gd name="connsiteY2" fmla="*/ 989529 h 1073246"/>
              <a:gd name="connsiteX3" fmla="*/ 2058213 w 4119575"/>
              <a:gd name="connsiteY3" fmla="*/ 1060967 h 1073246"/>
              <a:gd name="connsiteX4" fmla="*/ 2829738 w 4119575"/>
              <a:gd name="connsiteY4" fmla="*/ 960954 h 1073246"/>
              <a:gd name="connsiteX5" fmla="*/ 3501251 w 4119575"/>
              <a:gd name="connsiteY5" fmla="*/ 675204 h 1073246"/>
              <a:gd name="connsiteX6" fmla="*/ 3872726 w 4119575"/>
              <a:gd name="connsiteY6" fmla="*/ 289442 h 1073246"/>
              <a:gd name="connsiteX7" fmla="*/ 4001313 w 4119575"/>
              <a:gd name="connsiteY7" fmla="*/ 89417 h 1073246"/>
              <a:gd name="connsiteX8" fmla="*/ 3115488 w 4119575"/>
              <a:gd name="connsiteY8" fmla="*/ 89417 h 1073246"/>
              <a:gd name="connsiteX9" fmla="*/ 1972488 w 4119575"/>
              <a:gd name="connsiteY9" fmla="*/ 75129 h 1073246"/>
              <a:gd name="connsiteX10" fmla="*/ 715188 w 4119575"/>
              <a:gd name="connsiteY10" fmla="*/ 89417 h 1073246"/>
              <a:gd name="connsiteX11" fmla="*/ 813 w 4119575"/>
              <a:gd name="connsiteY11" fmla="*/ 32267 h 1073246"/>
              <a:gd name="connsiteX0" fmla="*/ 813 w 4119575"/>
              <a:gd name="connsiteY0" fmla="*/ 30712 h 1071691"/>
              <a:gd name="connsiteX1" fmla="*/ 586601 w 4119575"/>
              <a:gd name="connsiteY1" fmla="*/ 659362 h 1071691"/>
              <a:gd name="connsiteX2" fmla="*/ 1186676 w 4119575"/>
              <a:gd name="connsiteY2" fmla="*/ 987974 h 1071691"/>
              <a:gd name="connsiteX3" fmla="*/ 2058213 w 4119575"/>
              <a:gd name="connsiteY3" fmla="*/ 1059412 h 1071691"/>
              <a:gd name="connsiteX4" fmla="*/ 2829738 w 4119575"/>
              <a:gd name="connsiteY4" fmla="*/ 959399 h 1071691"/>
              <a:gd name="connsiteX5" fmla="*/ 3501251 w 4119575"/>
              <a:gd name="connsiteY5" fmla="*/ 673649 h 1071691"/>
              <a:gd name="connsiteX6" fmla="*/ 3872726 w 4119575"/>
              <a:gd name="connsiteY6" fmla="*/ 287887 h 1071691"/>
              <a:gd name="connsiteX7" fmla="*/ 4001313 w 4119575"/>
              <a:gd name="connsiteY7" fmla="*/ 87862 h 1071691"/>
              <a:gd name="connsiteX8" fmla="*/ 3115488 w 4119575"/>
              <a:gd name="connsiteY8" fmla="*/ 87862 h 1071691"/>
              <a:gd name="connsiteX9" fmla="*/ 1972488 w 4119575"/>
              <a:gd name="connsiteY9" fmla="*/ 73574 h 1071691"/>
              <a:gd name="connsiteX10" fmla="*/ 715188 w 4119575"/>
              <a:gd name="connsiteY10" fmla="*/ 87862 h 1071691"/>
              <a:gd name="connsiteX11" fmla="*/ 813 w 4119575"/>
              <a:gd name="connsiteY11" fmla="*/ 30712 h 1071691"/>
              <a:gd name="connsiteX0" fmla="*/ 813 w 4143430"/>
              <a:gd name="connsiteY0" fmla="*/ 30712 h 1071691"/>
              <a:gd name="connsiteX1" fmla="*/ 586601 w 4143430"/>
              <a:gd name="connsiteY1" fmla="*/ 659362 h 1071691"/>
              <a:gd name="connsiteX2" fmla="*/ 1186676 w 4143430"/>
              <a:gd name="connsiteY2" fmla="*/ 987974 h 1071691"/>
              <a:gd name="connsiteX3" fmla="*/ 2058213 w 4143430"/>
              <a:gd name="connsiteY3" fmla="*/ 1059412 h 1071691"/>
              <a:gd name="connsiteX4" fmla="*/ 2829738 w 4143430"/>
              <a:gd name="connsiteY4" fmla="*/ 959399 h 1071691"/>
              <a:gd name="connsiteX5" fmla="*/ 3501251 w 4143430"/>
              <a:gd name="connsiteY5" fmla="*/ 673649 h 1071691"/>
              <a:gd name="connsiteX6" fmla="*/ 3872726 w 4143430"/>
              <a:gd name="connsiteY6" fmla="*/ 287887 h 1071691"/>
              <a:gd name="connsiteX7" fmla="*/ 4030015 w 4143430"/>
              <a:gd name="connsiteY7" fmla="*/ 22249 h 1071691"/>
              <a:gd name="connsiteX8" fmla="*/ 3115488 w 4143430"/>
              <a:gd name="connsiteY8" fmla="*/ 87862 h 1071691"/>
              <a:gd name="connsiteX9" fmla="*/ 1972488 w 4143430"/>
              <a:gd name="connsiteY9" fmla="*/ 73574 h 1071691"/>
              <a:gd name="connsiteX10" fmla="*/ 715188 w 4143430"/>
              <a:gd name="connsiteY10" fmla="*/ 87862 h 1071691"/>
              <a:gd name="connsiteX11" fmla="*/ 813 w 4143430"/>
              <a:gd name="connsiteY11" fmla="*/ 30712 h 1071691"/>
              <a:gd name="connsiteX0" fmla="*/ 813 w 4076219"/>
              <a:gd name="connsiteY0" fmla="*/ 30712 h 1071691"/>
              <a:gd name="connsiteX1" fmla="*/ 586601 w 4076219"/>
              <a:gd name="connsiteY1" fmla="*/ 659362 h 1071691"/>
              <a:gd name="connsiteX2" fmla="*/ 1186676 w 4076219"/>
              <a:gd name="connsiteY2" fmla="*/ 987974 h 1071691"/>
              <a:gd name="connsiteX3" fmla="*/ 2058213 w 4076219"/>
              <a:gd name="connsiteY3" fmla="*/ 1059412 h 1071691"/>
              <a:gd name="connsiteX4" fmla="*/ 2829738 w 4076219"/>
              <a:gd name="connsiteY4" fmla="*/ 959399 h 1071691"/>
              <a:gd name="connsiteX5" fmla="*/ 3501251 w 4076219"/>
              <a:gd name="connsiteY5" fmla="*/ 673649 h 1071691"/>
              <a:gd name="connsiteX6" fmla="*/ 3872726 w 4076219"/>
              <a:gd name="connsiteY6" fmla="*/ 287887 h 1071691"/>
              <a:gd name="connsiteX7" fmla="*/ 4030015 w 4076219"/>
              <a:gd name="connsiteY7" fmla="*/ 22249 h 1071691"/>
              <a:gd name="connsiteX8" fmla="*/ 3043734 w 4076219"/>
              <a:gd name="connsiteY8" fmla="*/ 208155 h 1071691"/>
              <a:gd name="connsiteX9" fmla="*/ 1972488 w 4076219"/>
              <a:gd name="connsiteY9" fmla="*/ 73574 h 1071691"/>
              <a:gd name="connsiteX10" fmla="*/ 715188 w 4076219"/>
              <a:gd name="connsiteY10" fmla="*/ 87862 h 1071691"/>
              <a:gd name="connsiteX11" fmla="*/ 813 w 4076219"/>
              <a:gd name="connsiteY11" fmla="*/ 30712 h 1071691"/>
              <a:gd name="connsiteX0" fmla="*/ 2142 w 4077548"/>
              <a:gd name="connsiteY0" fmla="*/ 19852 h 1060831"/>
              <a:gd name="connsiteX1" fmla="*/ 587930 w 4077548"/>
              <a:gd name="connsiteY1" fmla="*/ 648502 h 1060831"/>
              <a:gd name="connsiteX2" fmla="*/ 1188005 w 4077548"/>
              <a:gd name="connsiteY2" fmla="*/ 977114 h 1060831"/>
              <a:gd name="connsiteX3" fmla="*/ 2059542 w 4077548"/>
              <a:gd name="connsiteY3" fmla="*/ 1048552 h 1060831"/>
              <a:gd name="connsiteX4" fmla="*/ 2831067 w 4077548"/>
              <a:gd name="connsiteY4" fmla="*/ 948539 h 1060831"/>
              <a:gd name="connsiteX5" fmla="*/ 3502580 w 4077548"/>
              <a:gd name="connsiteY5" fmla="*/ 662789 h 1060831"/>
              <a:gd name="connsiteX6" fmla="*/ 3874055 w 4077548"/>
              <a:gd name="connsiteY6" fmla="*/ 277027 h 1060831"/>
              <a:gd name="connsiteX7" fmla="*/ 4031344 w 4077548"/>
              <a:gd name="connsiteY7" fmla="*/ 11389 h 1060831"/>
              <a:gd name="connsiteX8" fmla="*/ 3045063 w 4077548"/>
              <a:gd name="connsiteY8" fmla="*/ 197295 h 1060831"/>
              <a:gd name="connsiteX9" fmla="*/ 1973817 w 4077548"/>
              <a:gd name="connsiteY9" fmla="*/ 62714 h 1060831"/>
              <a:gd name="connsiteX10" fmla="*/ 802623 w 4077548"/>
              <a:gd name="connsiteY10" fmla="*/ 142616 h 1060831"/>
              <a:gd name="connsiteX11" fmla="*/ 2142 w 4077548"/>
              <a:gd name="connsiteY11" fmla="*/ 19852 h 1060831"/>
              <a:gd name="connsiteX0" fmla="*/ 2142 w 4077548"/>
              <a:gd name="connsiteY0" fmla="*/ 14708 h 1055687"/>
              <a:gd name="connsiteX1" fmla="*/ 587930 w 4077548"/>
              <a:gd name="connsiteY1" fmla="*/ 643358 h 1055687"/>
              <a:gd name="connsiteX2" fmla="*/ 1188005 w 4077548"/>
              <a:gd name="connsiteY2" fmla="*/ 971970 h 1055687"/>
              <a:gd name="connsiteX3" fmla="*/ 2059542 w 4077548"/>
              <a:gd name="connsiteY3" fmla="*/ 1043408 h 1055687"/>
              <a:gd name="connsiteX4" fmla="*/ 2831067 w 4077548"/>
              <a:gd name="connsiteY4" fmla="*/ 943395 h 1055687"/>
              <a:gd name="connsiteX5" fmla="*/ 3502580 w 4077548"/>
              <a:gd name="connsiteY5" fmla="*/ 657645 h 1055687"/>
              <a:gd name="connsiteX6" fmla="*/ 3874055 w 4077548"/>
              <a:gd name="connsiteY6" fmla="*/ 271883 h 1055687"/>
              <a:gd name="connsiteX7" fmla="*/ 4031344 w 4077548"/>
              <a:gd name="connsiteY7" fmla="*/ 6245 h 1055687"/>
              <a:gd name="connsiteX8" fmla="*/ 3045063 w 4077548"/>
              <a:gd name="connsiteY8" fmla="*/ 192151 h 1055687"/>
              <a:gd name="connsiteX9" fmla="*/ 1973817 w 4077548"/>
              <a:gd name="connsiteY9" fmla="*/ 57570 h 1055687"/>
              <a:gd name="connsiteX10" fmla="*/ 802623 w 4077548"/>
              <a:gd name="connsiteY10" fmla="*/ 137472 h 1055687"/>
              <a:gd name="connsiteX11" fmla="*/ 2142 w 4077548"/>
              <a:gd name="connsiteY11" fmla="*/ 14708 h 1055687"/>
              <a:gd name="connsiteX0" fmla="*/ 2142 w 4077548"/>
              <a:gd name="connsiteY0" fmla="*/ 19851 h 1060830"/>
              <a:gd name="connsiteX1" fmla="*/ 587930 w 4077548"/>
              <a:gd name="connsiteY1" fmla="*/ 648501 h 1060830"/>
              <a:gd name="connsiteX2" fmla="*/ 1188005 w 4077548"/>
              <a:gd name="connsiteY2" fmla="*/ 977113 h 1060830"/>
              <a:gd name="connsiteX3" fmla="*/ 2059542 w 4077548"/>
              <a:gd name="connsiteY3" fmla="*/ 1048551 h 1060830"/>
              <a:gd name="connsiteX4" fmla="*/ 2831067 w 4077548"/>
              <a:gd name="connsiteY4" fmla="*/ 948538 h 1060830"/>
              <a:gd name="connsiteX5" fmla="*/ 3502580 w 4077548"/>
              <a:gd name="connsiteY5" fmla="*/ 662788 h 1060830"/>
              <a:gd name="connsiteX6" fmla="*/ 3874055 w 4077548"/>
              <a:gd name="connsiteY6" fmla="*/ 277026 h 1060830"/>
              <a:gd name="connsiteX7" fmla="*/ 4031344 w 4077548"/>
              <a:gd name="connsiteY7" fmla="*/ 11388 h 1060830"/>
              <a:gd name="connsiteX8" fmla="*/ 3045063 w 4077548"/>
              <a:gd name="connsiteY8" fmla="*/ 197294 h 1060830"/>
              <a:gd name="connsiteX9" fmla="*/ 1973817 w 4077548"/>
              <a:gd name="connsiteY9" fmla="*/ 62713 h 1060830"/>
              <a:gd name="connsiteX10" fmla="*/ 802623 w 4077548"/>
              <a:gd name="connsiteY10" fmla="*/ 142615 h 1060830"/>
              <a:gd name="connsiteX11" fmla="*/ 2142 w 4077548"/>
              <a:gd name="connsiteY11" fmla="*/ 19851 h 1060830"/>
              <a:gd name="connsiteX0" fmla="*/ 2703 w 4078109"/>
              <a:gd name="connsiteY0" fmla="*/ 28539 h 1069518"/>
              <a:gd name="connsiteX1" fmla="*/ 588491 w 4078109"/>
              <a:gd name="connsiteY1" fmla="*/ 657189 h 1069518"/>
              <a:gd name="connsiteX2" fmla="*/ 1188566 w 4078109"/>
              <a:gd name="connsiteY2" fmla="*/ 985801 h 1069518"/>
              <a:gd name="connsiteX3" fmla="*/ 2060103 w 4078109"/>
              <a:gd name="connsiteY3" fmla="*/ 1057239 h 1069518"/>
              <a:gd name="connsiteX4" fmla="*/ 2831628 w 4078109"/>
              <a:gd name="connsiteY4" fmla="*/ 957226 h 1069518"/>
              <a:gd name="connsiteX5" fmla="*/ 3503141 w 4078109"/>
              <a:gd name="connsiteY5" fmla="*/ 671476 h 1069518"/>
              <a:gd name="connsiteX6" fmla="*/ 3874616 w 4078109"/>
              <a:gd name="connsiteY6" fmla="*/ 285714 h 1069518"/>
              <a:gd name="connsiteX7" fmla="*/ 4031905 w 4078109"/>
              <a:gd name="connsiteY7" fmla="*/ 20076 h 1069518"/>
              <a:gd name="connsiteX8" fmla="*/ 3045624 w 4078109"/>
              <a:gd name="connsiteY8" fmla="*/ 205982 h 1069518"/>
              <a:gd name="connsiteX9" fmla="*/ 1974378 w 4078109"/>
              <a:gd name="connsiteY9" fmla="*/ 71401 h 1069518"/>
              <a:gd name="connsiteX10" fmla="*/ 831886 w 4078109"/>
              <a:gd name="connsiteY10" fmla="*/ 96625 h 1069518"/>
              <a:gd name="connsiteX11" fmla="*/ 2703 w 4078109"/>
              <a:gd name="connsiteY11" fmla="*/ 28539 h 1069518"/>
              <a:gd name="connsiteX0" fmla="*/ 2703 w 4077118"/>
              <a:gd name="connsiteY0" fmla="*/ 28539 h 1069518"/>
              <a:gd name="connsiteX1" fmla="*/ 588491 w 4077118"/>
              <a:gd name="connsiteY1" fmla="*/ 657189 h 1069518"/>
              <a:gd name="connsiteX2" fmla="*/ 1188566 w 4077118"/>
              <a:gd name="connsiteY2" fmla="*/ 985801 h 1069518"/>
              <a:gd name="connsiteX3" fmla="*/ 2060103 w 4077118"/>
              <a:gd name="connsiteY3" fmla="*/ 1057239 h 1069518"/>
              <a:gd name="connsiteX4" fmla="*/ 2831628 w 4077118"/>
              <a:gd name="connsiteY4" fmla="*/ 957226 h 1069518"/>
              <a:gd name="connsiteX5" fmla="*/ 3503141 w 4077118"/>
              <a:gd name="connsiteY5" fmla="*/ 671476 h 1069518"/>
              <a:gd name="connsiteX6" fmla="*/ 3874616 w 4077118"/>
              <a:gd name="connsiteY6" fmla="*/ 285714 h 1069518"/>
              <a:gd name="connsiteX7" fmla="*/ 4031905 w 4077118"/>
              <a:gd name="connsiteY7" fmla="*/ 20076 h 1069518"/>
              <a:gd name="connsiteX8" fmla="*/ 3059976 w 4077118"/>
              <a:gd name="connsiteY8" fmla="*/ 118497 h 1069518"/>
              <a:gd name="connsiteX9" fmla="*/ 1974378 w 4077118"/>
              <a:gd name="connsiteY9" fmla="*/ 71401 h 1069518"/>
              <a:gd name="connsiteX10" fmla="*/ 831886 w 4077118"/>
              <a:gd name="connsiteY10" fmla="*/ 96625 h 1069518"/>
              <a:gd name="connsiteX11" fmla="*/ 2703 w 4077118"/>
              <a:gd name="connsiteY11" fmla="*/ 28539 h 1069518"/>
              <a:gd name="connsiteX0" fmla="*/ 2703 w 4154254"/>
              <a:gd name="connsiteY0" fmla="*/ 57305 h 1098284"/>
              <a:gd name="connsiteX1" fmla="*/ 588491 w 4154254"/>
              <a:gd name="connsiteY1" fmla="*/ 685955 h 1098284"/>
              <a:gd name="connsiteX2" fmla="*/ 1188566 w 4154254"/>
              <a:gd name="connsiteY2" fmla="*/ 1014567 h 1098284"/>
              <a:gd name="connsiteX3" fmla="*/ 2060103 w 4154254"/>
              <a:gd name="connsiteY3" fmla="*/ 1086005 h 1098284"/>
              <a:gd name="connsiteX4" fmla="*/ 2831628 w 4154254"/>
              <a:gd name="connsiteY4" fmla="*/ 985992 h 1098284"/>
              <a:gd name="connsiteX5" fmla="*/ 3503141 w 4154254"/>
              <a:gd name="connsiteY5" fmla="*/ 700242 h 1098284"/>
              <a:gd name="connsiteX6" fmla="*/ 3874616 w 4154254"/>
              <a:gd name="connsiteY6" fmla="*/ 314480 h 1098284"/>
              <a:gd name="connsiteX7" fmla="*/ 4117466 w 4154254"/>
              <a:gd name="connsiteY7" fmla="*/ 3331 h 1098284"/>
              <a:gd name="connsiteX8" fmla="*/ 3059976 w 4154254"/>
              <a:gd name="connsiteY8" fmla="*/ 147263 h 1098284"/>
              <a:gd name="connsiteX9" fmla="*/ 1974378 w 4154254"/>
              <a:gd name="connsiteY9" fmla="*/ 100167 h 1098284"/>
              <a:gd name="connsiteX10" fmla="*/ 831886 w 4154254"/>
              <a:gd name="connsiteY10" fmla="*/ 125391 h 1098284"/>
              <a:gd name="connsiteX11" fmla="*/ 2703 w 4154254"/>
              <a:gd name="connsiteY11" fmla="*/ 57305 h 1098284"/>
              <a:gd name="connsiteX0" fmla="*/ 2703 w 4154254"/>
              <a:gd name="connsiteY0" fmla="*/ 57305 h 1086005"/>
              <a:gd name="connsiteX1" fmla="*/ 588491 w 4154254"/>
              <a:gd name="connsiteY1" fmla="*/ 685955 h 1086005"/>
              <a:gd name="connsiteX2" fmla="*/ 1188566 w 4154254"/>
              <a:gd name="connsiteY2" fmla="*/ 1014567 h 1086005"/>
              <a:gd name="connsiteX3" fmla="*/ 2060103 w 4154254"/>
              <a:gd name="connsiteY3" fmla="*/ 1086005 h 1086005"/>
              <a:gd name="connsiteX4" fmla="*/ 3492099 w 4154254"/>
              <a:gd name="connsiteY4" fmla="*/ 1062643 h 1086005"/>
              <a:gd name="connsiteX5" fmla="*/ 3503141 w 4154254"/>
              <a:gd name="connsiteY5" fmla="*/ 700242 h 1086005"/>
              <a:gd name="connsiteX6" fmla="*/ 3874616 w 4154254"/>
              <a:gd name="connsiteY6" fmla="*/ 314480 h 1086005"/>
              <a:gd name="connsiteX7" fmla="*/ 4117466 w 4154254"/>
              <a:gd name="connsiteY7" fmla="*/ 3331 h 1086005"/>
              <a:gd name="connsiteX8" fmla="*/ 3059976 w 4154254"/>
              <a:gd name="connsiteY8" fmla="*/ 147263 h 1086005"/>
              <a:gd name="connsiteX9" fmla="*/ 1974378 w 4154254"/>
              <a:gd name="connsiteY9" fmla="*/ 100167 h 1086005"/>
              <a:gd name="connsiteX10" fmla="*/ 831886 w 4154254"/>
              <a:gd name="connsiteY10" fmla="*/ 125391 h 1086005"/>
              <a:gd name="connsiteX11" fmla="*/ 2703 w 4154254"/>
              <a:gd name="connsiteY11" fmla="*/ 57305 h 1086005"/>
              <a:gd name="connsiteX0" fmla="*/ 2703 w 4337498"/>
              <a:gd name="connsiteY0" fmla="*/ 57305 h 1086005"/>
              <a:gd name="connsiteX1" fmla="*/ 588491 w 4337498"/>
              <a:gd name="connsiteY1" fmla="*/ 685955 h 1086005"/>
              <a:gd name="connsiteX2" fmla="*/ 1188566 w 4337498"/>
              <a:gd name="connsiteY2" fmla="*/ 1014567 h 1086005"/>
              <a:gd name="connsiteX3" fmla="*/ 2060103 w 4337498"/>
              <a:gd name="connsiteY3" fmla="*/ 1086005 h 1086005"/>
              <a:gd name="connsiteX4" fmla="*/ 3492099 w 4337498"/>
              <a:gd name="connsiteY4" fmla="*/ 1062643 h 1086005"/>
              <a:gd name="connsiteX5" fmla="*/ 4331732 w 4337498"/>
              <a:gd name="connsiteY5" fmla="*/ 815218 h 1086005"/>
              <a:gd name="connsiteX6" fmla="*/ 3874616 w 4337498"/>
              <a:gd name="connsiteY6" fmla="*/ 314480 h 1086005"/>
              <a:gd name="connsiteX7" fmla="*/ 4117466 w 4337498"/>
              <a:gd name="connsiteY7" fmla="*/ 3331 h 1086005"/>
              <a:gd name="connsiteX8" fmla="*/ 3059976 w 4337498"/>
              <a:gd name="connsiteY8" fmla="*/ 147263 h 1086005"/>
              <a:gd name="connsiteX9" fmla="*/ 1974378 w 4337498"/>
              <a:gd name="connsiteY9" fmla="*/ 100167 h 1086005"/>
              <a:gd name="connsiteX10" fmla="*/ 831886 w 4337498"/>
              <a:gd name="connsiteY10" fmla="*/ 125391 h 1086005"/>
              <a:gd name="connsiteX11" fmla="*/ 2703 w 4337498"/>
              <a:gd name="connsiteY11" fmla="*/ 57305 h 1086005"/>
              <a:gd name="connsiteX0" fmla="*/ 2703 w 4754729"/>
              <a:gd name="connsiteY0" fmla="*/ 60695 h 1089395"/>
              <a:gd name="connsiteX1" fmla="*/ 588491 w 4754729"/>
              <a:gd name="connsiteY1" fmla="*/ 689345 h 1089395"/>
              <a:gd name="connsiteX2" fmla="*/ 1188566 w 4754729"/>
              <a:gd name="connsiteY2" fmla="*/ 1017957 h 1089395"/>
              <a:gd name="connsiteX3" fmla="*/ 2060103 w 4754729"/>
              <a:gd name="connsiteY3" fmla="*/ 1089395 h 1089395"/>
              <a:gd name="connsiteX4" fmla="*/ 3492099 w 4754729"/>
              <a:gd name="connsiteY4" fmla="*/ 1066033 h 1089395"/>
              <a:gd name="connsiteX5" fmla="*/ 4331732 w 4754729"/>
              <a:gd name="connsiteY5" fmla="*/ 818608 h 1089395"/>
              <a:gd name="connsiteX6" fmla="*/ 4751241 w 4754729"/>
              <a:gd name="connsiteY6" fmla="*/ 404102 h 1089395"/>
              <a:gd name="connsiteX7" fmla="*/ 4117466 w 4754729"/>
              <a:gd name="connsiteY7" fmla="*/ 6721 h 1089395"/>
              <a:gd name="connsiteX8" fmla="*/ 3059976 w 4754729"/>
              <a:gd name="connsiteY8" fmla="*/ 150653 h 1089395"/>
              <a:gd name="connsiteX9" fmla="*/ 1974378 w 4754729"/>
              <a:gd name="connsiteY9" fmla="*/ 103557 h 1089395"/>
              <a:gd name="connsiteX10" fmla="*/ 831886 w 4754729"/>
              <a:gd name="connsiteY10" fmla="*/ 128781 h 1089395"/>
              <a:gd name="connsiteX11" fmla="*/ 2703 w 4754729"/>
              <a:gd name="connsiteY11" fmla="*/ 60695 h 1089395"/>
              <a:gd name="connsiteX0" fmla="*/ 2703 w 5049180"/>
              <a:gd name="connsiteY0" fmla="*/ 28540 h 1057240"/>
              <a:gd name="connsiteX1" fmla="*/ 588491 w 5049180"/>
              <a:gd name="connsiteY1" fmla="*/ 657190 h 1057240"/>
              <a:gd name="connsiteX2" fmla="*/ 1188566 w 5049180"/>
              <a:gd name="connsiteY2" fmla="*/ 985802 h 1057240"/>
              <a:gd name="connsiteX3" fmla="*/ 2060103 w 5049180"/>
              <a:gd name="connsiteY3" fmla="*/ 1057240 h 1057240"/>
              <a:gd name="connsiteX4" fmla="*/ 3492099 w 5049180"/>
              <a:gd name="connsiteY4" fmla="*/ 1033878 h 1057240"/>
              <a:gd name="connsiteX5" fmla="*/ 4331732 w 5049180"/>
              <a:gd name="connsiteY5" fmla="*/ 786453 h 1057240"/>
              <a:gd name="connsiteX6" fmla="*/ 4751241 w 5049180"/>
              <a:gd name="connsiteY6" fmla="*/ 371947 h 1057240"/>
              <a:gd name="connsiteX7" fmla="*/ 4946056 w 5049180"/>
              <a:gd name="connsiteY7" fmla="*/ 12891 h 1057240"/>
              <a:gd name="connsiteX8" fmla="*/ 3059976 w 5049180"/>
              <a:gd name="connsiteY8" fmla="*/ 118498 h 1057240"/>
              <a:gd name="connsiteX9" fmla="*/ 1974378 w 5049180"/>
              <a:gd name="connsiteY9" fmla="*/ 71402 h 1057240"/>
              <a:gd name="connsiteX10" fmla="*/ 831886 w 5049180"/>
              <a:gd name="connsiteY10" fmla="*/ 96626 h 1057240"/>
              <a:gd name="connsiteX11" fmla="*/ 2703 w 5049180"/>
              <a:gd name="connsiteY11" fmla="*/ 28540 h 1057240"/>
              <a:gd name="connsiteX0" fmla="*/ 2703 w 5007665"/>
              <a:gd name="connsiteY0" fmla="*/ 41162 h 1069862"/>
              <a:gd name="connsiteX1" fmla="*/ 588491 w 5007665"/>
              <a:gd name="connsiteY1" fmla="*/ 669812 h 1069862"/>
              <a:gd name="connsiteX2" fmla="*/ 1188566 w 5007665"/>
              <a:gd name="connsiteY2" fmla="*/ 998424 h 1069862"/>
              <a:gd name="connsiteX3" fmla="*/ 2060103 w 5007665"/>
              <a:gd name="connsiteY3" fmla="*/ 1069862 h 1069862"/>
              <a:gd name="connsiteX4" fmla="*/ 3492099 w 5007665"/>
              <a:gd name="connsiteY4" fmla="*/ 1046500 h 1069862"/>
              <a:gd name="connsiteX5" fmla="*/ 4331732 w 5007665"/>
              <a:gd name="connsiteY5" fmla="*/ 799075 h 1069862"/>
              <a:gd name="connsiteX6" fmla="*/ 4751241 w 5007665"/>
              <a:gd name="connsiteY6" fmla="*/ 384569 h 1069862"/>
              <a:gd name="connsiteX7" fmla="*/ 4946056 w 5007665"/>
              <a:gd name="connsiteY7" fmla="*/ 25513 h 1069862"/>
              <a:gd name="connsiteX8" fmla="*/ 3648395 w 5007665"/>
              <a:gd name="connsiteY8" fmla="*/ 35306 h 1069862"/>
              <a:gd name="connsiteX9" fmla="*/ 1974378 w 5007665"/>
              <a:gd name="connsiteY9" fmla="*/ 84024 h 1069862"/>
              <a:gd name="connsiteX10" fmla="*/ 831886 w 5007665"/>
              <a:gd name="connsiteY10" fmla="*/ 109248 h 1069862"/>
              <a:gd name="connsiteX11" fmla="*/ 2703 w 5007665"/>
              <a:gd name="connsiteY11" fmla="*/ 41162 h 1069862"/>
              <a:gd name="connsiteX0" fmla="*/ 2703 w 4752430"/>
              <a:gd name="connsiteY0" fmla="*/ 81794 h 1110494"/>
              <a:gd name="connsiteX1" fmla="*/ 588491 w 4752430"/>
              <a:gd name="connsiteY1" fmla="*/ 710444 h 1110494"/>
              <a:gd name="connsiteX2" fmla="*/ 1188566 w 4752430"/>
              <a:gd name="connsiteY2" fmla="*/ 1039056 h 1110494"/>
              <a:gd name="connsiteX3" fmla="*/ 2060103 w 4752430"/>
              <a:gd name="connsiteY3" fmla="*/ 1110494 h 1110494"/>
              <a:gd name="connsiteX4" fmla="*/ 3492099 w 4752430"/>
              <a:gd name="connsiteY4" fmla="*/ 1087132 h 1110494"/>
              <a:gd name="connsiteX5" fmla="*/ 4331732 w 4752430"/>
              <a:gd name="connsiteY5" fmla="*/ 839707 h 1110494"/>
              <a:gd name="connsiteX6" fmla="*/ 4751241 w 4752430"/>
              <a:gd name="connsiteY6" fmla="*/ 425201 h 1110494"/>
              <a:gd name="connsiteX7" fmla="*/ 4429688 w 4752430"/>
              <a:gd name="connsiteY7" fmla="*/ 18238 h 1110494"/>
              <a:gd name="connsiteX8" fmla="*/ 3648395 w 4752430"/>
              <a:gd name="connsiteY8" fmla="*/ 75938 h 1110494"/>
              <a:gd name="connsiteX9" fmla="*/ 1974378 w 4752430"/>
              <a:gd name="connsiteY9" fmla="*/ 124656 h 1110494"/>
              <a:gd name="connsiteX10" fmla="*/ 831886 w 4752430"/>
              <a:gd name="connsiteY10" fmla="*/ 149880 h 1110494"/>
              <a:gd name="connsiteX11" fmla="*/ 2703 w 4752430"/>
              <a:gd name="connsiteY11" fmla="*/ 81794 h 1110494"/>
              <a:gd name="connsiteX0" fmla="*/ 2703 w 4486300"/>
              <a:gd name="connsiteY0" fmla="*/ 84398 h 1113098"/>
              <a:gd name="connsiteX1" fmla="*/ 588491 w 4486300"/>
              <a:gd name="connsiteY1" fmla="*/ 713048 h 1113098"/>
              <a:gd name="connsiteX2" fmla="*/ 1188566 w 4486300"/>
              <a:gd name="connsiteY2" fmla="*/ 1041660 h 1113098"/>
              <a:gd name="connsiteX3" fmla="*/ 2060103 w 4486300"/>
              <a:gd name="connsiteY3" fmla="*/ 1113098 h 1113098"/>
              <a:gd name="connsiteX4" fmla="*/ 3492099 w 4486300"/>
              <a:gd name="connsiteY4" fmla="*/ 1089736 h 1113098"/>
              <a:gd name="connsiteX5" fmla="*/ 4331732 w 4486300"/>
              <a:gd name="connsiteY5" fmla="*/ 842311 h 1113098"/>
              <a:gd name="connsiteX6" fmla="*/ 4415002 w 4486300"/>
              <a:gd name="connsiteY6" fmla="*/ 466130 h 1113098"/>
              <a:gd name="connsiteX7" fmla="*/ 4429688 w 4486300"/>
              <a:gd name="connsiteY7" fmla="*/ 20842 h 1113098"/>
              <a:gd name="connsiteX8" fmla="*/ 3648395 w 4486300"/>
              <a:gd name="connsiteY8" fmla="*/ 78542 h 1113098"/>
              <a:gd name="connsiteX9" fmla="*/ 1974378 w 4486300"/>
              <a:gd name="connsiteY9" fmla="*/ 127260 h 1113098"/>
              <a:gd name="connsiteX10" fmla="*/ 831886 w 4486300"/>
              <a:gd name="connsiteY10" fmla="*/ 152484 h 1113098"/>
              <a:gd name="connsiteX11" fmla="*/ 2703 w 4486300"/>
              <a:gd name="connsiteY11" fmla="*/ 84398 h 1113098"/>
              <a:gd name="connsiteX0" fmla="*/ 2703 w 4676753"/>
              <a:gd name="connsiteY0" fmla="*/ 75984 h 1104684"/>
              <a:gd name="connsiteX1" fmla="*/ 588491 w 4676753"/>
              <a:gd name="connsiteY1" fmla="*/ 704634 h 1104684"/>
              <a:gd name="connsiteX2" fmla="*/ 1188566 w 4676753"/>
              <a:gd name="connsiteY2" fmla="*/ 1033246 h 1104684"/>
              <a:gd name="connsiteX3" fmla="*/ 2060103 w 4676753"/>
              <a:gd name="connsiteY3" fmla="*/ 1104684 h 1104684"/>
              <a:gd name="connsiteX4" fmla="*/ 3492099 w 4676753"/>
              <a:gd name="connsiteY4" fmla="*/ 1081322 h 1104684"/>
              <a:gd name="connsiteX5" fmla="*/ 4331732 w 4676753"/>
              <a:gd name="connsiteY5" fmla="*/ 833897 h 1104684"/>
              <a:gd name="connsiteX6" fmla="*/ 4415002 w 4676753"/>
              <a:gd name="connsiteY6" fmla="*/ 457716 h 1104684"/>
              <a:gd name="connsiteX7" fmla="*/ 4645842 w 4676753"/>
              <a:gd name="connsiteY7" fmla="*/ 22010 h 1104684"/>
              <a:gd name="connsiteX8" fmla="*/ 3648395 w 4676753"/>
              <a:gd name="connsiteY8" fmla="*/ 70128 h 1104684"/>
              <a:gd name="connsiteX9" fmla="*/ 1974378 w 4676753"/>
              <a:gd name="connsiteY9" fmla="*/ 118846 h 1104684"/>
              <a:gd name="connsiteX10" fmla="*/ 831886 w 4676753"/>
              <a:gd name="connsiteY10" fmla="*/ 144070 h 1104684"/>
              <a:gd name="connsiteX11" fmla="*/ 2703 w 4676753"/>
              <a:gd name="connsiteY11" fmla="*/ 75984 h 1104684"/>
              <a:gd name="connsiteX0" fmla="*/ 2703 w 4698265"/>
              <a:gd name="connsiteY0" fmla="*/ 82742 h 1111442"/>
              <a:gd name="connsiteX1" fmla="*/ 588491 w 4698265"/>
              <a:gd name="connsiteY1" fmla="*/ 711392 h 1111442"/>
              <a:gd name="connsiteX2" fmla="*/ 1188566 w 4698265"/>
              <a:gd name="connsiteY2" fmla="*/ 1040004 h 1111442"/>
              <a:gd name="connsiteX3" fmla="*/ 2060103 w 4698265"/>
              <a:gd name="connsiteY3" fmla="*/ 1111442 h 1111442"/>
              <a:gd name="connsiteX4" fmla="*/ 3492099 w 4698265"/>
              <a:gd name="connsiteY4" fmla="*/ 1088080 h 1111442"/>
              <a:gd name="connsiteX5" fmla="*/ 4331732 w 4698265"/>
              <a:gd name="connsiteY5" fmla="*/ 840655 h 1111442"/>
              <a:gd name="connsiteX6" fmla="*/ 4535088 w 4698265"/>
              <a:gd name="connsiteY6" fmla="*/ 560287 h 1111442"/>
              <a:gd name="connsiteX7" fmla="*/ 4645842 w 4698265"/>
              <a:gd name="connsiteY7" fmla="*/ 28768 h 1111442"/>
              <a:gd name="connsiteX8" fmla="*/ 3648395 w 4698265"/>
              <a:gd name="connsiteY8" fmla="*/ 76886 h 1111442"/>
              <a:gd name="connsiteX9" fmla="*/ 1974378 w 4698265"/>
              <a:gd name="connsiteY9" fmla="*/ 125604 h 1111442"/>
              <a:gd name="connsiteX10" fmla="*/ 831886 w 4698265"/>
              <a:gd name="connsiteY10" fmla="*/ 150828 h 1111442"/>
              <a:gd name="connsiteX11" fmla="*/ 2703 w 4698265"/>
              <a:gd name="connsiteY11" fmla="*/ 82742 h 1111442"/>
              <a:gd name="connsiteX0" fmla="*/ 2703 w 4703635"/>
              <a:gd name="connsiteY0" fmla="*/ 82742 h 1111442"/>
              <a:gd name="connsiteX1" fmla="*/ 588491 w 4703635"/>
              <a:gd name="connsiteY1" fmla="*/ 711392 h 1111442"/>
              <a:gd name="connsiteX2" fmla="*/ 1188566 w 4703635"/>
              <a:gd name="connsiteY2" fmla="*/ 1040004 h 1111442"/>
              <a:gd name="connsiteX3" fmla="*/ 2060103 w 4703635"/>
              <a:gd name="connsiteY3" fmla="*/ 1111442 h 1111442"/>
              <a:gd name="connsiteX4" fmla="*/ 3492099 w 4703635"/>
              <a:gd name="connsiteY4" fmla="*/ 1088080 h 1111442"/>
              <a:gd name="connsiteX5" fmla="*/ 4127586 w 4703635"/>
              <a:gd name="connsiteY5" fmla="*/ 965212 h 1111442"/>
              <a:gd name="connsiteX6" fmla="*/ 4535088 w 4703635"/>
              <a:gd name="connsiteY6" fmla="*/ 560287 h 1111442"/>
              <a:gd name="connsiteX7" fmla="*/ 4645842 w 4703635"/>
              <a:gd name="connsiteY7" fmla="*/ 28768 h 1111442"/>
              <a:gd name="connsiteX8" fmla="*/ 3648395 w 4703635"/>
              <a:gd name="connsiteY8" fmla="*/ 76886 h 1111442"/>
              <a:gd name="connsiteX9" fmla="*/ 1974378 w 4703635"/>
              <a:gd name="connsiteY9" fmla="*/ 125604 h 1111442"/>
              <a:gd name="connsiteX10" fmla="*/ 831886 w 4703635"/>
              <a:gd name="connsiteY10" fmla="*/ 150828 h 1111442"/>
              <a:gd name="connsiteX11" fmla="*/ 2703 w 4703635"/>
              <a:gd name="connsiteY11" fmla="*/ 82742 h 1111442"/>
              <a:gd name="connsiteX0" fmla="*/ 2703 w 4687498"/>
              <a:gd name="connsiteY0" fmla="*/ 82742 h 1111442"/>
              <a:gd name="connsiteX1" fmla="*/ 588491 w 4687498"/>
              <a:gd name="connsiteY1" fmla="*/ 711392 h 1111442"/>
              <a:gd name="connsiteX2" fmla="*/ 1188566 w 4687498"/>
              <a:gd name="connsiteY2" fmla="*/ 1040004 h 1111442"/>
              <a:gd name="connsiteX3" fmla="*/ 2060103 w 4687498"/>
              <a:gd name="connsiteY3" fmla="*/ 1111442 h 1111442"/>
              <a:gd name="connsiteX4" fmla="*/ 3492099 w 4687498"/>
              <a:gd name="connsiteY4" fmla="*/ 1088080 h 1111442"/>
              <a:gd name="connsiteX5" fmla="*/ 4127586 w 4687498"/>
              <a:gd name="connsiteY5" fmla="*/ 965212 h 1111442"/>
              <a:gd name="connsiteX6" fmla="*/ 4463037 w 4687498"/>
              <a:gd name="connsiteY6" fmla="*/ 560287 h 1111442"/>
              <a:gd name="connsiteX7" fmla="*/ 4645842 w 4687498"/>
              <a:gd name="connsiteY7" fmla="*/ 28768 h 1111442"/>
              <a:gd name="connsiteX8" fmla="*/ 3648395 w 4687498"/>
              <a:gd name="connsiteY8" fmla="*/ 76886 h 1111442"/>
              <a:gd name="connsiteX9" fmla="*/ 1974378 w 4687498"/>
              <a:gd name="connsiteY9" fmla="*/ 125604 h 1111442"/>
              <a:gd name="connsiteX10" fmla="*/ 831886 w 4687498"/>
              <a:gd name="connsiteY10" fmla="*/ 150828 h 1111442"/>
              <a:gd name="connsiteX11" fmla="*/ 2703 w 4687498"/>
              <a:gd name="connsiteY11" fmla="*/ 82742 h 1111442"/>
              <a:gd name="connsiteX0" fmla="*/ 2703 w 4687498"/>
              <a:gd name="connsiteY0" fmla="*/ 82742 h 1114605"/>
              <a:gd name="connsiteX1" fmla="*/ 588491 w 4687498"/>
              <a:gd name="connsiteY1" fmla="*/ 711392 h 1114605"/>
              <a:gd name="connsiteX2" fmla="*/ 1188566 w 4687498"/>
              <a:gd name="connsiteY2" fmla="*/ 1040004 h 1114605"/>
              <a:gd name="connsiteX3" fmla="*/ 2060103 w 4687498"/>
              <a:gd name="connsiteY3" fmla="*/ 1111442 h 1114605"/>
              <a:gd name="connsiteX4" fmla="*/ 3215902 w 4687498"/>
              <a:gd name="connsiteY4" fmla="*/ 1088080 h 1114605"/>
              <a:gd name="connsiteX5" fmla="*/ 4127586 w 4687498"/>
              <a:gd name="connsiteY5" fmla="*/ 965212 h 1114605"/>
              <a:gd name="connsiteX6" fmla="*/ 4463037 w 4687498"/>
              <a:gd name="connsiteY6" fmla="*/ 560287 h 1114605"/>
              <a:gd name="connsiteX7" fmla="*/ 4645842 w 4687498"/>
              <a:gd name="connsiteY7" fmla="*/ 28768 h 1114605"/>
              <a:gd name="connsiteX8" fmla="*/ 3648395 w 4687498"/>
              <a:gd name="connsiteY8" fmla="*/ 76886 h 1114605"/>
              <a:gd name="connsiteX9" fmla="*/ 1974378 w 4687498"/>
              <a:gd name="connsiteY9" fmla="*/ 125604 h 1114605"/>
              <a:gd name="connsiteX10" fmla="*/ 831886 w 4687498"/>
              <a:gd name="connsiteY10" fmla="*/ 150828 h 1114605"/>
              <a:gd name="connsiteX11" fmla="*/ 2703 w 4687498"/>
              <a:gd name="connsiteY11" fmla="*/ 82742 h 1114605"/>
              <a:gd name="connsiteX0" fmla="*/ 2703 w 4689342"/>
              <a:gd name="connsiteY0" fmla="*/ 82742 h 1114605"/>
              <a:gd name="connsiteX1" fmla="*/ 588491 w 4689342"/>
              <a:gd name="connsiteY1" fmla="*/ 711392 h 1114605"/>
              <a:gd name="connsiteX2" fmla="*/ 1188566 w 4689342"/>
              <a:gd name="connsiteY2" fmla="*/ 1040004 h 1114605"/>
              <a:gd name="connsiteX3" fmla="*/ 2060103 w 4689342"/>
              <a:gd name="connsiteY3" fmla="*/ 1111442 h 1114605"/>
              <a:gd name="connsiteX4" fmla="*/ 3215902 w 4689342"/>
              <a:gd name="connsiteY4" fmla="*/ 1088080 h 1114605"/>
              <a:gd name="connsiteX5" fmla="*/ 4031519 w 4689342"/>
              <a:gd name="connsiteY5" fmla="*/ 965212 h 1114605"/>
              <a:gd name="connsiteX6" fmla="*/ 4463037 w 4689342"/>
              <a:gd name="connsiteY6" fmla="*/ 560287 h 1114605"/>
              <a:gd name="connsiteX7" fmla="*/ 4645842 w 4689342"/>
              <a:gd name="connsiteY7" fmla="*/ 28768 h 1114605"/>
              <a:gd name="connsiteX8" fmla="*/ 3648395 w 4689342"/>
              <a:gd name="connsiteY8" fmla="*/ 76886 h 1114605"/>
              <a:gd name="connsiteX9" fmla="*/ 1974378 w 4689342"/>
              <a:gd name="connsiteY9" fmla="*/ 125604 h 1114605"/>
              <a:gd name="connsiteX10" fmla="*/ 831886 w 4689342"/>
              <a:gd name="connsiteY10" fmla="*/ 150828 h 1114605"/>
              <a:gd name="connsiteX11" fmla="*/ 2703 w 4689342"/>
              <a:gd name="connsiteY11" fmla="*/ 82742 h 1114605"/>
              <a:gd name="connsiteX0" fmla="*/ 2703 w 4689342"/>
              <a:gd name="connsiteY0" fmla="*/ 82742 h 1117761"/>
              <a:gd name="connsiteX1" fmla="*/ 588491 w 4689342"/>
              <a:gd name="connsiteY1" fmla="*/ 711392 h 1117761"/>
              <a:gd name="connsiteX2" fmla="*/ 1188566 w 4689342"/>
              <a:gd name="connsiteY2" fmla="*/ 1040004 h 1117761"/>
              <a:gd name="connsiteX3" fmla="*/ 2060103 w 4689342"/>
              <a:gd name="connsiteY3" fmla="*/ 1111442 h 1117761"/>
              <a:gd name="connsiteX4" fmla="*/ 2951714 w 4689342"/>
              <a:gd name="connsiteY4" fmla="*/ 1097661 h 1117761"/>
              <a:gd name="connsiteX5" fmla="*/ 4031519 w 4689342"/>
              <a:gd name="connsiteY5" fmla="*/ 965212 h 1117761"/>
              <a:gd name="connsiteX6" fmla="*/ 4463037 w 4689342"/>
              <a:gd name="connsiteY6" fmla="*/ 560287 h 1117761"/>
              <a:gd name="connsiteX7" fmla="*/ 4645842 w 4689342"/>
              <a:gd name="connsiteY7" fmla="*/ 28768 h 1117761"/>
              <a:gd name="connsiteX8" fmla="*/ 3648395 w 4689342"/>
              <a:gd name="connsiteY8" fmla="*/ 76886 h 1117761"/>
              <a:gd name="connsiteX9" fmla="*/ 1974378 w 4689342"/>
              <a:gd name="connsiteY9" fmla="*/ 125604 h 1117761"/>
              <a:gd name="connsiteX10" fmla="*/ 831886 w 4689342"/>
              <a:gd name="connsiteY10" fmla="*/ 150828 h 1117761"/>
              <a:gd name="connsiteX11" fmla="*/ 2703 w 4689342"/>
              <a:gd name="connsiteY11" fmla="*/ 82742 h 1117761"/>
              <a:gd name="connsiteX0" fmla="*/ 2703 w 4694592"/>
              <a:gd name="connsiteY0" fmla="*/ 82742 h 1117313"/>
              <a:gd name="connsiteX1" fmla="*/ 588491 w 4694592"/>
              <a:gd name="connsiteY1" fmla="*/ 711392 h 1117313"/>
              <a:gd name="connsiteX2" fmla="*/ 1188566 w 4694592"/>
              <a:gd name="connsiteY2" fmla="*/ 1040004 h 1117313"/>
              <a:gd name="connsiteX3" fmla="*/ 2060103 w 4694592"/>
              <a:gd name="connsiteY3" fmla="*/ 1111442 h 1117313"/>
              <a:gd name="connsiteX4" fmla="*/ 2951714 w 4694592"/>
              <a:gd name="connsiteY4" fmla="*/ 1097661 h 1117313"/>
              <a:gd name="connsiteX5" fmla="*/ 3791349 w 4694592"/>
              <a:gd name="connsiteY5" fmla="*/ 974794 h 1117313"/>
              <a:gd name="connsiteX6" fmla="*/ 4463037 w 4694592"/>
              <a:gd name="connsiteY6" fmla="*/ 560287 h 1117313"/>
              <a:gd name="connsiteX7" fmla="*/ 4645842 w 4694592"/>
              <a:gd name="connsiteY7" fmla="*/ 28768 h 1117313"/>
              <a:gd name="connsiteX8" fmla="*/ 3648395 w 4694592"/>
              <a:gd name="connsiteY8" fmla="*/ 76886 h 1117313"/>
              <a:gd name="connsiteX9" fmla="*/ 1974378 w 4694592"/>
              <a:gd name="connsiteY9" fmla="*/ 125604 h 1117313"/>
              <a:gd name="connsiteX10" fmla="*/ 831886 w 4694592"/>
              <a:gd name="connsiteY10" fmla="*/ 150828 h 1117313"/>
              <a:gd name="connsiteX11" fmla="*/ 2703 w 4694592"/>
              <a:gd name="connsiteY11" fmla="*/ 82742 h 1117313"/>
              <a:gd name="connsiteX0" fmla="*/ 2703 w 4666566"/>
              <a:gd name="connsiteY0" fmla="*/ 83423 h 1117994"/>
              <a:gd name="connsiteX1" fmla="*/ 588491 w 4666566"/>
              <a:gd name="connsiteY1" fmla="*/ 712073 h 1117994"/>
              <a:gd name="connsiteX2" fmla="*/ 1188566 w 4666566"/>
              <a:gd name="connsiteY2" fmla="*/ 1040685 h 1117994"/>
              <a:gd name="connsiteX3" fmla="*/ 2060103 w 4666566"/>
              <a:gd name="connsiteY3" fmla="*/ 1112123 h 1117994"/>
              <a:gd name="connsiteX4" fmla="*/ 2951714 w 4666566"/>
              <a:gd name="connsiteY4" fmla="*/ 1098342 h 1117994"/>
              <a:gd name="connsiteX5" fmla="*/ 3791349 w 4666566"/>
              <a:gd name="connsiteY5" fmla="*/ 975475 h 1117994"/>
              <a:gd name="connsiteX6" fmla="*/ 4282909 w 4666566"/>
              <a:gd name="connsiteY6" fmla="*/ 570549 h 1117994"/>
              <a:gd name="connsiteX7" fmla="*/ 4645842 w 4666566"/>
              <a:gd name="connsiteY7" fmla="*/ 29449 h 1117994"/>
              <a:gd name="connsiteX8" fmla="*/ 3648395 w 4666566"/>
              <a:gd name="connsiteY8" fmla="*/ 77567 h 1117994"/>
              <a:gd name="connsiteX9" fmla="*/ 1974378 w 4666566"/>
              <a:gd name="connsiteY9" fmla="*/ 126285 h 1117994"/>
              <a:gd name="connsiteX10" fmla="*/ 831886 w 4666566"/>
              <a:gd name="connsiteY10" fmla="*/ 151509 h 1117994"/>
              <a:gd name="connsiteX11" fmla="*/ 2703 w 4666566"/>
              <a:gd name="connsiteY11" fmla="*/ 83423 h 1117994"/>
              <a:gd name="connsiteX0" fmla="*/ 2703 w 4666567"/>
              <a:gd name="connsiteY0" fmla="*/ 37288 h 1071859"/>
              <a:gd name="connsiteX1" fmla="*/ 588491 w 4666567"/>
              <a:gd name="connsiteY1" fmla="*/ 665938 h 1071859"/>
              <a:gd name="connsiteX2" fmla="*/ 1188566 w 4666567"/>
              <a:gd name="connsiteY2" fmla="*/ 994550 h 1071859"/>
              <a:gd name="connsiteX3" fmla="*/ 2060103 w 4666567"/>
              <a:gd name="connsiteY3" fmla="*/ 1065988 h 1071859"/>
              <a:gd name="connsiteX4" fmla="*/ 2951714 w 4666567"/>
              <a:gd name="connsiteY4" fmla="*/ 1052207 h 1071859"/>
              <a:gd name="connsiteX5" fmla="*/ 3791349 w 4666567"/>
              <a:gd name="connsiteY5" fmla="*/ 929340 h 1071859"/>
              <a:gd name="connsiteX6" fmla="*/ 4282909 w 4666567"/>
              <a:gd name="connsiteY6" fmla="*/ 524414 h 1071859"/>
              <a:gd name="connsiteX7" fmla="*/ 4645843 w 4666567"/>
              <a:gd name="connsiteY7" fmla="*/ 40802 h 1071859"/>
              <a:gd name="connsiteX8" fmla="*/ 3648395 w 4666567"/>
              <a:gd name="connsiteY8" fmla="*/ 31432 h 1071859"/>
              <a:gd name="connsiteX9" fmla="*/ 1974378 w 4666567"/>
              <a:gd name="connsiteY9" fmla="*/ 80150 h 1071859"/>
              <a:gd name="connsiteX10" fmla="*/ 831886 w 4666567"/>
              <a:gd name="connsiteY10" fmla="*/ 105374 h 1071859"/>
              <a:gd name="connsiteX11" fmla="*/ 2703 w 4666567"/>
              <a:gd name="connsiteY11" fmla="*/ 37288 h 1071859"/>
              <a:gd name="connsiteX0" fmla="*/ 2703 w 4672210"/>
              <a:gd name="connsiteY0" fmla="*/ 28540 h 1063111"/>
              <a:gd name="connsiteX1" fmla="*/ 588491 w 4672210"/>
              <a:gd name="connsiteY1" fmla="*/ 657190 h 1063111"/>
              <a:gd name="connsiteX2" fmla="*/ 1188566 w 4672210"/>
              <a:gd name="connsiteY2" fmla="*/ 985802 h 1063111"/>
              <a:gd name="connsiteX3" fmla="*/ 2060103 w 4672210"/>
              <a:gd name="connsiteY3" fmla="*/ 1057240 h 1063111"/>
              <a:gd name="connsiteX4" fmla="*/ 2951714 w 4672210"/>
              <a:gd name="connsiteY4" fmla="*/ 1043459 h 1063111"/>
              <a:gd name="connsiteX5" fmla="*/ 3791349 w 4672210"/>
              <a:gd name="connsiteY5" fmla="*/ 920592 h 1063111"/>
              <a:gd name="connsiteX6" fmla="*/ 4282909 w 4672210"/>
              <a:gd name="connsiteY6" fmla="*/ 515666 h 1063111"/>
              <a:gd name="connsiteX7" fmla="*/ 4645843 w 4672210"/>
              <a:gd name="connsiteY7" fmla="*/ 32054 h 1063111"/>
              <a:gd name="connsiteX8" fmla="*/ 3540318 w 4672210"/>
              <a:gd name="connsiteY8" fmla="*/ 89753 h 1063111"/>
              <a:gd name="connsiteX9" fmla="*/ 1974378 w 4672210"/>
              <a:gd name="connsiteY9" fmla="*/ 71402 h 1063111"/>
              <a:gd name="connsiteX10" fmla="*/ 831886 w 4672210"/>
              <a:gd name="connsiteY10" fmla="*/ 96626 h 1063111"/>
              <a:gd name="connsiteX11" fmla="*/ 2703 w 4672210"/>
              <a:gd name="connsiteY11" fmla="*/ 28540 h 1063111"/>
              <a:gd name="connsiteX0" fmla="*/ 2703 w 4729563"/>
              <a:gd name="connsiteY0" fmla="*/ 44603 h 1079174"/>
              <a:gd name="connsiteX1" fmla="*/ 588491 w 4729563"/>
              <a:gd name="connsiteY1" fmla="*/ 673253 h 1079174"/>
              <a:gd name="connsiteX2" fmla="*/ 1188566 w 4729563"/>
              <a:gd name="connsiteY2" fmla="*/ 1001865 h 1079174"/>
              <a:gd name="connsiteX3" fmla="*/ 2060103 w 4729563"/>
              <a:gd name="connsiteY3" fmla="*/ 1073303 h 1079174"/>
              <a:gd name="connsiteX4" fmla="*/ 2951714 w 4729563"/>
              <a:gd name="connsiteY4" fmla="*/ 1059522 h 1079174"/>
              <a:gd name="connsiteX5" fmla="*/ 3791349 w 4729563"/>
              <a:gd name="connsiteY5" fmla="*/ 936655 h 1079174"/>
              <a:gd name="connsiteX6" fmla="*/ 4282909 w 4729563"/>
              <a:gd name="connsiteY6" fmla="*/ 531729 h 1079174"/>
              <a:gd name="connsiteX7" fmla="*/ 4705886 w 4729563"/>
              <a:gd name="connsiteY7" fmla="*/ 19373 h 1079174"/>
              <a:gd name="connsiteX8" fmla="*/ 3540318 w 4729563"/>
              <a:gd name="connsiteY8" fmla="*/ 105816 h 1079174"/>
              <a:gd name="connsiteX9" fmla="*/ 1974378 w 4729563"/>
              <a:gd name="connsiteY9" fmla="*/ 87465 h 1079174"/>
              <a:gd name="connsiteX10" fmla="*/ 831886 w 4729563"/>
              <a:gd name="connsiteY10" fmla="*/ 112689 h 1079174"/>
              <a:gd name="connsiteX11" fmla="*/ 2703 w 4729563"/>
              <a:gd name="connsiteY11" fmla="*/ 44603 h 1079174"/>
              <a:gd name="connsiteX0" fmla="*/ 2703 w 4765206"/>
              <a:gd name="connsiteY0" fmla="*/ 50142 h 1084713"/>
              <a:gd name="connsiteX1" fmla="*/ 588491 w 4765206"/>
              <a:gd name="connsiteY1" fmla="*/ 678792 h 1084713"/>
              <a:gd name="connsiteX2" fmla="*/ 1188566 w 4765206"/>
              <a:gd name="connsiteY2" fmla="*/ 1007404 h 1084713"/>
              <a:gd name="connsiteX3" fmla="*/ 2060103 w 4765206"/>
              <a:gd name="connsiteY3" fmla="*/ 1078842 h 1084713"/>
              <a:gd name="connsiteX4" fmla="*/ 2951714 w 4765206"/>
              <a:gd name="connsiteY4" fmla="*/ 1065061 h 1084713"/>
              <a:gd name="connsiteX5" fmla="*/ 3791349 w 4765206"/>
              <a:gd name="connsiteY5" fmla="*/ 942194 h 1084713"/>
              <a:gd name="connsiteX6" fmla="*/ 4511072 w 4765206"/>
              <a:gd name="connsiteY6" fmla="*/ 623500 h 1084713"/>
              <a:gd name="connsiteX7" fmla="*/ 4705886 w 4765206"/>
              <a:gd name="connsiteY7" fmla="*/ 24912 h 1084713"/>
              <a:gd name="connsiteX8" fmla="*/ 3540318 w 4765206"/>
              <a:gd name="connsiteY8" fmla="*/ 111355 h 1084713"/>
              <a:gd name="connsiteX9" fmla="*/ 1974378 w 4765206"/>
              <a:gd name="connsiteY9" fmla="*/ 93004 h 1084713"/>
              <a:gd name="connsiteX10" fmla="*/ 831886 w 4765206"/>
              <a:gd name="connsiteY10" fmla="*/ 118228 h 1084713"/>
              <a:gd name="connsiteX11" fmla="*/ 2703 w 4765206"/>
              <a:gd name="connsiteY11" fmla="*/ 50142 h 1084713"/>
              <a:gd name="connsiteX0" fmla="*/ 2703 w 4972131"/>
              <a:gd name="connsiteY0" fmla="*/ 32949 h 1067520"/>
              <a:gd name="connsiteX1" fmla="*/ 588491 w 4972131"/>
              <a:gd name="connsiteY1" fmla="*/ 661599 h 1067520"/>
              <a:gd name="connsiteX2" fmla="*/ 1188566 w 4972131"/>
              <a:gd name="connsiteY2" fmla="*/ 990211 h 1067520"/>
              <a:gd name="connsiteX3" fmla="*/ 2060103 w 4972131"/>
              <a:gd name="connsiteY3" fmla="*/ 1061649 h 1067520"/>
              <a:gd name="connsiteX4" fmla="*/ 2951714 w 4972131"/>
              <a:gd name="connsiteY4" fmla="*/ 1047868 h 1067520"/>
              <a:gd name="connsiteX5" fmla="*/ 3791349 w 4972131"/>
              <a:gd name="connsiteY5" fmla="*/ 925001 h 1067520"/>
              <a:gd name="connsiteX6" fmla="*/ 4511072 w 4972131"/>
              <a:gd name="connsiteY6" fmla="*/ 606307 h 1067520"/>
              <a:gd name="connsiteX7" fmla="*/ 4934049 w 4972131"/>
              <a:gd name="connsiteY7" fmla="*/ 26882 h 1067520"/>
              <a:gd name="connsiteX8" fmla="*/ 3540318 w 4972131"/>
              <a:gd name="connsiteY8" fmla="*/ 94162 h 1067520"/>
              <a:gd name="connsiteX9" fmla="*/ 1974378 w 4972131"/>
              <a:gd name="connsiteY9" fmla="*/ 75811 h 1067520"/>
              <a:gd name="connsiteX10" fmla="*/ 831886 w 4972131"/>
              <a:gd name="connsiteY10" fmla="*/ 101035 h 1067520"/>
              <a:gd name="connsiteX11" fmla="*/ 2703 w 4972131"/>
              <a:gd name="connsiteY11" fmla="*/ 32949 h 1067520"/>
              <a:gd name="connsiteX0" fmla="*/ 2703 w 4927236"/>
              <a:gd name="connsiteY0" fmla="*/ 58844 h 1093415"/>
              <a:gd name="connsiteX1" fmla="*/ 588491 w 4927236"/>
              <a:gd name="connsiteY1" fmla="*/ 687494 h 1093415"/>
              <a:gd name="connsiteX2" fmla="*/ 1188566 w 4927236"/>
              <a:gd name="connsiteY2" fmla="*/ 1016106 h 1093415"/>
              <a:gd name="connsiteX3" fmla="*/ 2060103 w 4927236"/>
              <a:gd name="connsiteY3" fmla="*/ 1087544 h 1093415"/>
              <a:gd name="connsiteX4" fmla="*/ 2951714 w 4927236"/>
              <a:gd name="connsiteY4" fmla="*/ 1073763 h 1093415"/>
              <a:gd name="connsiteX5" fmla="*/ 3791349 w 4927236"/>
              <a:gd name="connsiteY5" fmla="*/ 950896 h 1093415"/>
              <a:gd name="connsiteX6" fmla="*/ 4511072 w 4927236"/>
              <a:gd name="connsiteY6" fmla="*/ 632202 h 1093415"/>
              <a:gd name="connsiteX7" fmla="*/ 4886015 w 4927236"/>
              <a:gd name="connsiteY7" fmla="*/ 24033 h 1093415"/>
              <a:gd name="connsiteX8" fmla="*/ 3540318 w 4927236"/>
              <a:gd name="connsiteY8" fmla="*/ 120057 h 1093415"/>
              <a:gd name="connsiteX9" fmla="*/ 1974378 w 4927236"/>
              <a:gd name="connsiteY9" fmla="*/ 101706 h 1093415"/>
              <a:gd name="connsiteX10" fmla="*/ 831886 w 4927236"/>
              <a:gd name="connsiteY10" fmla="*/ 126930 h 1093415"/>
              <a:gd name="connsiteX11" fmla="*/ 2703 w 4927236"/>
              <a:gd name="connsiteY11" fmla="*/ 58844 h 1093415"/>
              <a:gd name="connsiteX0" fmla="*/ 2703 w 4927236"/>
              <a:gd name="connsiteY0" fmla="*/ 505978 h 1540549"/>
              <a:gd name="connsiteX1" fmla="*/ 588491 w 4927236"/>
              <a:gd name="connsiteY1" fmla="*/ 1134628 h 1540549"/>
              <a:gd name="connsiteX2" fmla="*/ 1188566 w 4927236"/>
              <a:gd name="connsiteY2" fmla="*/ 1463240 h 1540549"/>
              <a:gd name="connsiteX3" fmla="*/ 2060103 w 4927236"/>
              <a:gd name="connsiteY3" fmla="*/ 1534678 h 1540549"/>
              <a:gd name="connsiteX4" fmla="*/ 2951714 w 4927236"/>
              <a:gd name="connsiteY4" fmla="*/ 1520897 h 1540549"/>
              <a:gd name="connsiteX5" fmla="*/ 3791349 w 4927236"/>
              <a:gd name="connsiteY5" fmla="*/ 1398030 h 1540549"/>
              <a:gd name="connsiteX6" fmla="*/ 4511072 w 4927236"/>
              <a:gd name="connsiteY6" fmla="*/ 1079336 h 1540549"/>
              <a:gd name="connsiteX7" fmla="*/ 4886015 w 4927236"/>
              <a:gd name="connsiteY7" fmla="*/ 471167 h 1540549"/>
              <a:gd name="connsiteX8" fmla="*/ 3540318 w 4927236"/>
              <a:gd name="connsiteY8" fmla="*/ 567191 h 1540549"/>
              <a:gd name="connsiteX9" fmla="*/ 1779660 w 4927236"/>
              <a:gd name="connsiteY9" fmla="*/ 0 h 1540549"/>
              <a:gd name="connsiteX10" fmla="*/ 831886 w 4927236"/>
              <a:gd name="connsiteY10" fmla="*/ 574064 h 1540549"/>
              <a:gd name="connsiteX11" fmla="*/ 2703 w 4927236"/>
              <a:gd name="connsiteY11" fmla="*/ 505978 h 1540549"/>
              <a:gd name="connsiteX0" fmla="*/ 124 w 4924657"/>
              <a:gd name="connsiteY0" fmla="*/ 594710 h 1629281"/>
              <a:gd name="connsiteX1" fmla="*/ 585912 w 4924657"/>
              <a:gd name="connsiteY1" fmla="*/ 1223360 h 1629281"/>
              <a:gd name="connsiteX2" fmla="*/ 1185987 w 4924657"/>
              <a:gd name="connsiteY2" fmla="*/ 1551972 h 1629281"/>
              <a:gd name="connsiteX3" fmla="*/ 2057524 w 4924657"/>
              <a:gd name="connsiteY3" fmla="*/ 1623410 h 1629281"/>
              <a:gd name="connsiteX4" fmla="*/ 2949135 w 4924657"/>
              <a:gd name="connsiteY4" fmla="*/ 1609629 h 1629281"/>
              <a:gd name="connsiteX5" fmla="*/ 3788770 w 4924657"/>
              <a:gd name="connsiteY5" fmla="*/ 1486762 h 1629281"/>
              <a:gd name="connsiteX6" fmla="*/ 4508493 w 4924657"/>
              <a:gd name="connsiteY6" fmla="*/ 1168068 h 1629281"/>
              <a:gd name="connsiteX7" fmla="*/ 4883436 w 4924657"/>
              <a:gd name="connsiteY7" fmla="*/ 559899 h 1629281"/>
              <a:gd name="connsiteX8" fmla="*/ 3537739 w 4924657"/>
              <a:gd name="connsiteY8" fmla="*/ 655923 h 1629281"/>
              <a:gd name="connsiteX9" fmla="*/ 1777081 w 4924657"/>
              <a:gd name="connsiteY9" fmla="*/ 88732 h 1629281"/>
              <a:gd name="connsiteX10" fmla="*/ 634591 w 4924657"/>
              <a:gd name="connsiteY10" fmla="*/ 52974 h 1629281"/>
              <a:gd name="connsiteX11" fmla="*/ 124 w 4924657"/>
              <a:gd name="connsiteY11" fmla="*/ 594710 h 1629281"/>
              <a:gd name="connsiteX0" fmla="*/ 124 w 4962832"/>
              <a:gd name="connsiteY0" fmla="*/ 574882 h 1609453"/>
              <a:gd name="connsiteX1" fmla="*/ 585912 w 4962832"/>
              <a:gd name="connsiteY1" fmla="*/ 1203532 h 1609453"/>
              <a:gd name="connsiteX2" fmla="*/ 1185987 w 4962832"/>
              <a:gd name="connsiteY2" fmla="*/ 1532144 h 1609453"/>
              <a:gd name="connsiteX3" fmla="*/ 2057524 w 4962832"/>
              <a:gd name="connsiteY3" fmla="*/ 1603582 h 1609453"/>
              <a:gd name="connsiteX4" fmla="*/ 2949135 w 4962832"/>
              <a:gd name="connsiteY4" fmla="*/ 1589801 h 1609453"/>
              <a:gd name="connsiteX5" fmla="*/ 3788770 w 4962832"/>
              <a:gd name="connsiteY5" fmla="*/ 1466934 h 1609453"/>
              <a:gd name="connsiteX6" fmla="*/ 4508493 w 4962832"/>
              <a:gd name="connsiteY6" fmla="*/ 1148240 h 1609453"/>
              <a:gd name="connsiteX7" fmla="*/ 4883436 w 4962832"/>
              <a:gd name="connsiteY7" fmla="*/ 540071 h 1609453"/>
              <a:gd name="connsiteX8" fmla="*/ 2937362 w 4962832"/>
              <a:gd name="connsiteY8" fmla="*/ 148239 h 1609453"/>
              <a:gd name="connsiteX9" fmla="*/ 1777081 w 4962832"/>
              <a:gd name="connsiteY9" fmla="*/ 68904 h 1609453"/>
              <a:gd name="connsiteX10" fmla="*/ 634591 w 4962832"/>
              <a:gd name="connsiteY10" fmla="*/ 33146 h 1609453"/>
              <a:gd name="connsiteX11" fmla="*/ 124 w 4962832"/>
              <a:gd name="connsiteY11" fmla="*/ 574882 h 1609453"/>
              <a:gd name="connsiteX0" fmla="*/ 124 w 4515932"/>
              <a:gd name="connsiteY0" fmla="*/ 574882 h 1609453"/>
              <a:gd name="connsiteX1" fmla="*/ 585912 w 4515932"/>
              <a:gd name="connsiteY1" fmla="*/ 1203532 h 1609453"/>
              <a:gd name="connsiteX2" fmla="*/ 1185987 w 4515932"/>
              <a:gd name="connsiteY2" fmla="*/ 1532144 h 1609453"/>
              <a:gd name="connsiteX3" fmla="*/ 2057524 w 4515932"/>
              <a:gd name="connsiteY3" fmla="*/ 1603582 h 1609453"/>
              <a:gd name="connsiteX4" fmla="*/ 2949135 w 4515932"/>
              <a:gd name="connsiteY4" fmla="*/ 1589801 h 1609453"/>
              <a:gd name="connsiteX5" fmla="*/ 3788770 w 4515932"/>
              <a:gd name="connsiteY5" fmla="*/ 1466934 h 1609453"/>
              <a:gd name="connsiteX6" fmla="*/ 4508493 w 4515932"/>
              <a:gd name="connsiteY6" fmla="*/ 1148240 h 1609453"/>
              <a:gd name="connsiteX7" fmla="*/ 4088343 w 4515932"/>
              <a:gd name="connsiteY7" fmla="*/ 540070 h 1609453"/>
              <a:gd name="connsiteX8" fmla="*/ 2937362 w 4515932"/>
              <a:gd name="connsiteY8" fmla="*/ 148239 h 1609453"/>
              <a:gd name="connsiteX9" fmla="*/ 1777081 w 4515932"/>
              <a:gd name="connsiteY9" fmla="*/ 68904 h 1609453"/>
              <a:gd name="connsiteX10" fmla="*/ 634591 w 4515932"/>
              <a:gd name="connsiteY10" fmla="*/ 33146 h 1609453"/>
              <a:gd name="connsiteX11" fmla="*/ 124 w 4515932"/>
              <a:gd name="connsiteY11" fmla="*/ 574882 h 1609453"/>
              <a:gd name="connsiteX0" fmla="*/ 124 w 4136677"/>
              <a:gd name="connsiteY0" fmla="*/ 574882 h 1609453"/>
              <a:gd name="connsiteX1" fmla="*/ 585912 w 4136677"/>
              <a:gd name="connsiteY1" fmla="*/ 1203532 h 1609453"/>
              <a:gd name="connsiteX2" fmla="*/ 1185987 w 4136677"/>
              <a:gd name="connsiteY2" fmla="*/ 1532144 h 1609453"/>
              <a:gd name="connsiteX3" fmla="*/ 2057524 w 4136677"/>
              <a:gd name="connsiteY3" fmla="*/ 1603582 h 1609453"/>
              <a:gd name="connsiteX4" fmla="*/ 2949135 w 4136677"/>
              <a:gd name="connsiteY4" fmla="*/ 1589801 h 1609453"/>
              <a:gd name="connsiteX5" fmla="*/ 3788770 w 4136677"/>
              <a:gd name="connsiteY5" fmla="*/ 1466934 h 1609453"/>
              <a:gd name="connsiteX6" fmla="*/ 3908115 w 4136677"/>
              <a:gd name="connsiteY6" fmla="*/ 1056767 h 1609453"/>
              <a:gd name="connsiteX7" fmla="*/ 4088343 w 4136677"/>
              <a:gd name="connsiteY7" fmla="*/ 540070 h 1609453"/>
              <a:gd name="connsiteX8" fmla="*/ 2937362 w 4136677"/>
              <a:gd name="connsiteY8" fmla="*/ 148239 h 1609453"/>
              <a:gd name="connsiteX9" fmla="*/ 1777081 w 4136677"/>
              <a:gd name="connsiteY9" fmla="*/ 68904 h 1609453"/>
              <a:gd name="connsiteX10" fmla="*/ 634591 w 4136677"/>
              <a:gd name="connsiteY10" fmla="*/ 33146 h 1609453"/>
              <a:gd name="connsiteX11" fmla="*/ 124 w 4136677"/>
              <a:gd name="connsiteY11" fmla="*/ 574882 h 1609453"/>
              <a:gd name="connsiteX0" fmla="*/ 124 w 4141047"/>
              <a:gd name="connsiteY0" fmla="*/ 574882 h 1616519"/>
              <a:gd name="connsiteX1" fmla="*/ 585912 w 4141047"/>
              <a:gd name="connsiteY1" fmla="*/ 1203532 h 1616519"/>
              <a:gd name="connsiteX2" fmla="*/ 1185987 w 4141047"/>
              <a:gd name="connsiteY2" fmla="*/ 1532144 h 1616519"/>
              <a:gd name="connsiteX3" fmla="*/ 2057524 w 4141047"/>
              <a:gd name="connsiteY3" fmla="*/ 1603582 h 1616519"/>
              <a:gd name="connsiteX4" fmla="*/ 2949135 w 4141047"/>
              <a:gd name="connsiteY4" fmla="*/ 1589801 h 1616519"/>
              <a:gd name="connsiteX5" fmla="*/ 3561601 w 4141047"/>
              <a:gd name="connsiteY5" fmla="*/ 1344970 h 1616519"/>
              <a:gd name="connsiteX6" fmla="*/ 3908115 w 4141047"/>
              <a:gd name="connsiteY6" fmla="*/ 1056767 h 1616519"/>
              <a:gd name="connsiteX7" fmla="*/ 4088343 w 4141047"/>
              <a:gd name="connsiteY7" fmla="*/ 540070 h 1616519"/>
              <a:gd name="connsiteX8" fmla="*/ 2937362 w 4141047"/>
              <a:gd name="connsiteY8" fmla="*/ 148239 h 1616519"/>
              <a:gd name="connsiteX9" fmla="*/ 1777081 w 4141047"/>
              <a:gd name="connsiteY9" fmla="*/ 68904 h 1616519"/>
              <a:gd name="connsiteX10" fmla="*/ 634591 w 4141047"/>
              <a:gd name="connsiteY10" fmla="*/ 33146 h 1616519"/>
              <a:gd name="connsiteX11" fmla="*/ 124 w 4141047"/>
              <a:gd name="connsiteY11" fmla="*/ 574882 h 1616519"/>
              <a:gd name="connsiteX0" fmla="*/ 124 w 3909868"/>
              <a:gd name="connsiteY0" fmla="*/ 574882 h 1616519"/>
              <a:gd name="connsiteX1" fmla="*/ 585912 w 3909868"/>
              <a:gd name="connsiteY1" fmla="*/ 1203532 h 1616519"/>
              <a:gd name="connsiteX2" fmla="*/ 1185987 w 3909868"/>
              <a:gd name="connsiteY2" fmla="*/ 1532144 h 1616519"/>
              <a:gd name="connsiteX3" fmla="*/ 2057524 w 3909868"/>
              <a:gd name="connsiteY3" fmla="*/ 1603582 h 1616519"/>
              <a:gd name="connsiteX4" fmla="*/ 2949135 w 3909868"/>
              <a:gd name="connsiteY4" fmla="*/ 1589801 h 1616519"/>
              <a:gd name="connsiteX5" fmla="*/ 3561601 w 3909868"/>
              <a:gd name="connsiteY5" fmla="*/ 1344970 h 1616519"/>
              <a:gd name="connsiteX6" fmla="*/ 3908115 w 3909868"/>
              <a:gd name="connsiteY6" fmla="*/ 1056767 h 1616519"/>
              <a:gd name="connsiteX7" fmla="*/ 3423059 w 3909868"/>
              <a:gd name="connsiteY7" fmla="*/ 509578 h 1616519"/>
              <a:gd name="connsiteX8" fmla="*/ 2937362 w 3909868"/>
              <a:gd name="connsiteY8" fmla="*/ 148239 h 1616519"/>
              <a:gd name="connsiteX9" fmla="*/ 1777081 w 3909868"/>
              <a:gd name="connsiteY9" fmla="*/ 68904 h 1616519"/>
              <a:gd name="connsiteX10" fmla="*/ 634591 w 3909868"/>
              <a:gd name="connsiteY10" fmla="*/ 33146 h 1616519"/>
              <a:gd name="connsiteX11" fmla="*/ 124 w 3909868"/>
              <a:gd name="connsiteY11" fmla="*/ 574882 h 1616519"/>
              <a:gd name="connsiteX0" fmla="*/ 124 w 3909868"/>
              <a:gd name="connsiteY0" fmla="*/ 574882 h 1591080"/>
              <a:gd name="connsiteX1" fmla="*/ 585912 w 3909868"/>
              <a:gd name="connsiteY1" fmla="*/ 1203532 h 1591080"/>
              <a:gd name="connsiteX2" fmla="*/ 1185987 w 3909868"/>
              <a:gd name="connsiteY2" fmla="*/ 1532144 h 1591080"/>
              <a:gd name="connsiteX3" fmla="*/ 2057525 w 3909868"/>
              <a:gd name="connsiteY3" fmla="*/ 1237688 h 1591080"/>
              <a:gd name="connsiteX4" fmla="*/ 2949135 w 3909868"/>
              <a:gd name="connsiteY4" fmla="*/ 1589801 h 1591080"/>
              <a:gd name="connsiteX5" fmla="*/ 3561601 w 3909868"/>
              <a:gd name="connsiteY5" fmla="*/ 1344970 h 1591080"/>
              <a:gd name="connsiteX6" fmla="*/ 3908115 w 3909868"/>
              <a:gd name="connsiteY6" fmla="*/ 1056767 h 1591080"/>
              <a:gd name="connsiteX7" fmla="*/ 3423059 w 3909868"/>
              <a:gd name="connsiteY7" fmla="*/ 509578 h 1591080"/>
              <a:gd name="connsiteX8" fmla="*/ 2937362 w 3909868"/>
              <a:gd name="connsiteY8" fmla="*/ 148239 h 1591080"/>
              <a:gd name="connsiteX9" fmla="*/ 1777081 w 3909868"/>
              <a:gd name="connsiteY9" fmla="*/ 68904 h 1591080"/>
              <a:gd name="connsiteX10" fmla="*/ 634591 w 3909868"/>
              <a:gd name="connsiteY10" fmla="*/ 33146 h 1591080"/>
              <a:gd name="connsiteX11" fmla="*/ 124 w 3909868"/>
              <a:gd name="connsiteY11" fmla="*/ 574882 h 1591080"/>
              <a:gd name="connsiteX0" fmla="*/ 1417 w 3911161"/>
              <a:gd name="connsiteY0" fmla="*/ 574882 h 1591080"/>
              <a:gd name="connsiteX1" fmla="*/ 798150 w 3911161"/>
              <a:gd name="connsiteY1" fmla="*/ 1112057 h 1591080"/>
              <a:gd name="connsiteX2" fmla="*/ 1187280 w 3911161"/>
              <a:gd name="connsiteY2" fmla="*/ 1532144 h 1591080"/>
              <a:gd name="connsiteX3" fmla="*/ 2058818 w 3911161"/>
              <a:gd name="connsiteY3" fmla="*/ 1237688 h 1591080"/>
              <a:gd name="connsiteX4" fmla="*/ 2950428 w 3911161"/>
              <a:gd name="connsiteY4" fmla="*/ 1589801 h 1591080"/>
              <a:gd name="connsiteX5" fmla="*/ 3562894 w 3911161"/>
              <a:gd name="connsiteY5" fmla="*/ 1344970 h 1591080"/>
              <a:gd name="connsiteX6" fmla="*/ 3909408 w 3911161"/>
              <a:gd name="connsiteY6" fmla="*/ 1056767 h 1591080"/>
              <a:gd name="connsiteX7" fmla="*/ 3424352 w 3911161"/>
              <a:gd name="connsiteY7" fmla="*/ 509578 h 1591080"/>
              <a:gd name="connsiteX8" fmla="*/ 2938655 w 3911161"/>
              <a:gd name="connsiteY8" fmla="*/ 148239 h 1591080"/>
              <a:gd name="connsiteX9" fmla="*/ 1778374 w 3911161"/>
              <a:gd name="connsiteY9" fmla="*/ 68904 h 1591080"/>
              <a:gd name="connsiteX10" fmla="*/ 635884 w 3911161"/>
              <a:gd name="connsiteY10" fmla="*/ 33146 h 1591080"/>
              <a:gd name="connsiteX11" fmla="*/ 1417 w 3911161"/>
              <a:gd name="connsiteY11" fmla="*/ 574882 h 1591080"/>
              <a:gd name="connsiteX0" fmla="*/ 1328 w 3911072"/>
              <a:gd name="connsiteY0" fmla="*/ 543043 h 1559241"/>
              <a:gd name="connsiteX1" fmla="*/ 798061 w 3911072"/>
              <a:gd name="connsiteY1" fmla="*/ 1080218 h 1559241"/>
              <a:gd name="connsiteX2" fmla="*/ 1187191 w 3911072"/>
              <a:gd name="connsiteY2" fmla="*/ 1500305 h 1559241"/>
              <a:gd name="connsiteX3" fmla="*/ 2058729 w 3911072"/>
              <a:gd name="connsiteY3" fmla="*/ 1205849 h 1559241"/>
              <a:gd name="connsiteX4" fmla="*/ 2950339 w 3911072"/>
              <a:gd name="connsiteY4" fmla="*/ 1557962 h 1559241"/>
              <a:gd name="connsiteX5" fmla="*/ 3562805 w 3911072"/>
              <a:gd name="connsiteY5" fmla="*/ 1313131 h 1559241"/>
              <a:gd name="connsiteX6" fmla="*/ 3909319 w 3911072"/>
              <a:gd name="connsiteY6" fmla="*/ 1024928 h 1559241"/>
              <a:gd name="connsiteX7" fmla="*/ 3424263 w 3911072"/>
              <a:gd name="connsiteY7" fmla="*/ 477739 h 1559241"/>
              <a:gd name="connsiteX8" fmla="*/ 2938566 w 3911072"/>
              <a:gd name="connsiteY8" fmla="*/ 116400 h 1559241"/>
              <a:gd name="connsiteX9" fmla="*/ 1615324 w 3911072"/>
              <a:gd name="connsiteY9" fmla="*/ 383188 h 1559241"/>
              <a:gd name="connsiteX10" fmla="*/ 635795 w 3911072"/>
              <a:gd name="connsiteY10" fmla="*/ 1307 h 1559241"/>
              <a:gd name="connsiteX11" fmla="*/ 1328 w 3911072"/>
              <a:gd name="connsiteY11" fmla="*/ 543043 h 1559241"/>
              <a:gd name="connsiteX0" fmla="*/ 1328 w 3911072"/>
              <a:gd name="connsiteY0" fmla="*/ 543126 h 1559324"/>
              <a:gd name="connsiteX1" fmla="*/ 798061 w 3911072"/>
              <a:gd name="connsiteY1" fmla="*/ 1080301 h 1559324"/>
              <a:gd name="connsiteX2" fmla="*/ 1187191 w 3911072"/>
              <a:gd name="connsiteY2" fmla="*/ 1500388 h 1559324"/>
              <a:gd name="connsiteX3" fmla="*/ 2058729 w 3911072"/>
              <a:gd name="connsiteY3" fmla="*/ 1205932 h 1559324"/>
              <a:gd name="connsiteX4" fmla="*/ 2950339 w 3911072"/>
              <a:gd name="connsiteY4" fmla="*/ 1558045 h 1559324"/>
              <a:gd name="connsiteX5" fmla="*/ 3562805 w 3911072"/>
              <a:gd name="connsiteY5" fmla="*/ 1313214 h 1559324"/>
              <a:gd name="connsiteX6" fmla="*/ 3909319 w 3911072"/>
              <a:gd name="connsiteY6" fmla="*/ 1025011 h 1559324"/>
              <a:gd name="connsiteX7" fmla="*/ 3424263 w 3911072"/>
              <a:gd name="connsiteY7" fmla="*/ 477822 h 1559324"/>
              <a:gd name="connsiteX8" fmla="*/ 3394858 w 3911072"/>
              <a:gd name="connsiteY8" fmla="*/ 264825 h 1559324"/>
              <a:gd name="connsiteX9" fmla="*/ 1615324 w 3911072"/>
              <a:gd name="connsiteY9" fmla="*/ 383271 h 1559324"/>
              <a:gd name="connsiteX10" fmla="*/ 635795 w 3911072"/>
              <a:gd name="connsiteY10" fmla="*/ 1390 h 1559324"/>
              <a:gd name="connsiteX11" fmla="*/ 1328 w 3911072"/>
              <a:gd name="connsiteY11" fmla="*/ 543126 h 1559324"/>
              <a:gd name="connsiteX0" fmla="*/ 1328 w 3911072"/>
              <a:gd name="connsiteY0" fmla="*/ 575405 h 1591603"/>
              <a:gd name="connsiteX1" fmla="*/ 798061 w 3911072"/>
              <a:gd name="connsiteY1" fmla="*/ 1112580 h 1591603"/>
              <a:gd name="connsiteX2" fmla="*/ 1187191 w 3911072"/>
              <a:gd name="connsiteY2" fmla="*/ 1532667 h 1591603"/>
              <a:gd name="connsiteX3" fmla="*/ 2058729 w 3911072"/>
              <a:gd name="connsiteY3" fmla="*/ 1238211 h 1591603"/>
              <a:gd name="connsiteX4" fmla="*/ 2950339 w 3911072"/>
              <a:gd name="connsiteY4" fmla="*/ 1590324 h 1591603"/>
              <a:gd name="connsiteX5" fmla="*/ 3562805 w 3911072"/>
              <a:gd name="connsiteY5" fmla="*/ 1345493 h 1591603"/>
              <a:gd name="connsiteX6" fmla="*/ 3909319 w 3911072"/>
              <a:gd name="connsiteY6" fmla="*/ 1057290 h 1591603"/>
              <a:gd name="connsiteX7" fmla="*/ 3424263 w 3911072"/>
              <a:gd name="connsiteY7" fmla="*/ 510101 h 1591603"/>
              <a:gd name="connsiteX8" fmla="*/ 3068935 w 3911072"/>
              <a:gd name="connsiteY8" fmla="*/ 426 h 1591603"/>
              <a:gd name="connsiteX9" fmla="*/ 1615324 w 3911072"/>
              <a:gd name="connsiteY9" fmla="*/ 415550 h 1591603"/>
              <a:gd name="connsiteX10" fmla="*/ 635795 w 3911072"/>
              <a:gd name="connsiteY10" fmla="*/ 33669 h 1591603"/>
              <a:gd name="connsiteX11" fmla="*/ 1328 w 3911072"/>
              <a:gd name="connsiteY11" fmla="*/ 575405 h 1591603"/>
              <a:gd name="connsiteX0" fmla="*/ 1458 w 3911202"/>
              <a:gd name="connsiteY0" fmla="*/ 704431 h 1720629"/>
              <a:gd name="connsiteX1" fmla="*/ 798191 w 3911202"/>
              <a:gd name="connsiteY1" fmla="*/ 1241606 h 1720629"/>
              <a:gd name="connsiteX2" fmla="*/ 1187321 w 3911202"/>
              <a:gd name="connsiteY2" fmla="*/ 1661693 h 1720629"/>
              <a:gd name="connsiteX3" fmla="*/ 2058859 w 3911202"/>
              <a:gd name="connsiteY3" fmla="*/ 1367237 h 1720629"/>
              <a:gd name="connsiteX4" fmla="*/ 2950469 w 3911202"/>
              <a:gd name="connsiteY4" fmla="*/ 1719350 h 1720629"/>
              <a:gd name="connsiteX5" fmla="*/ 3562935 w 3911202"/>
              <a:gd name="connsiteY5" fmla="*/ 1474519 h 1720629"/>
              <a:gd name="connsiteX6" fmla="*/ 3909449 w 3911202"/>
              <a:gd name="connsiteY6" fmla="*/ 1186316 h 1720629"/>
              <a:gd name="connsiteX7" fmla="*/ 3424393 w 3911202"/>
              <a:gd name="connsiteY7" fmla="*/ 639127 h 1720629"/>
              <a:gd name="connsiteX8" fmla="*/ 3069065 w 3911202"/>
              <a:gd name="connsiteY8" fmla="*/ 129452 h 1720629"/>
              <a:gd name="connsiteX9" fmla="*/ 1843599 w 3911202"/>
              <a:gd name="connsiteY9" fmla="*/ 665 h 1720629"/>
              <a:gd name="connsiteX10" fmla="*/ 635925 w 3911202"/>
              <a:gd name="connsiteY10" fmla="*/ 162695 h 1720629"/>
              <a:gd name="connsiteX11" fmla="*/ 1458 w 3911202"/>
              <a:gd name="connsiteY11" fmla="*/ 704431 h 1720629"/>
              <a:gd name="connsiteX0" fmla="*/ 1230 w 3910974"/>
              <a:gd name="connsiteY0" fmla="*/ 964930 h 1981128"/>
              <a:gd name="connsiteX1" fmla="*/ 797963 w 3910974"/>
              <a:gd name="connsiteY1" fmla="*/ 1502105 h 1981128"/>
              <a:gd name="connsiteX2" fmla="*/ 1187093 w 3910974"/>
              <a:gd name="connsiteY2" fmla="*/ 1922192 h 1981128"/>
              <a:gd name="connsiteX3" fmla="*/ 2058631 w 3910974"/>
              <a:gd name="connsiteY3" fmla="*/ 1627736 h 1981128"/>
              <a:gd name="connsiteX4" fmla="*/ 2950241 w 3910974"/>
              <a:gd name="connsiteY4" fmla="*/ 1979849 h 1981128"/>
              <a:gd name="connsiteX5" fmla="*/ 3562707 w 3910974"/>
              <a:gd name="connsiteY5" fmla="*/ 1735018 h 1981128"/>
              <a:gd name="connsiteX6" fmla="*/ 3909221 w 3910974"/>
              <a:gd name="connsiteY6" fmla="*/ 1446815 h 1981128"/>
              <a:gd name="connsiteX7" fmla="*/ 3424165 w 3910974"/>
              <a:gd name="connsiteY7" fmla="*/ 899626 h 1981128"/>
              <a:gd name="connsiteX8" fmla="*/ 3068837 w 3910974"/>
              <a:gd name="connsiteY8" fmla="*/ 389951 h 1981128"/>
              <a:gd name="connsiteX9" fmla="*/ 1843371 w 3910974"/>
              <a:gd name="connsiteY9" fmla="*/ 261164 h 1981128"/>
              <a:gd name="connsiteX10" fmla="*/ 994212 w 3910974"/>
              <a:gd name="connsiteY10" fmla="*/ 27624 h 1981128"/>
              <a:gd name="connsiteX11" fmla="*/ 1230 w 3910974"/>
              <a:gd name="connsiteY11" fmla="*/ 964930 h 1981128"/>
              <a:gd name="connsiteX0" fmla="*/ 1950 w 3618365"/>
              <a:gd name="connsiteY0" fmla="*/ 549311 h 1961080"/>
              <a:gd name="connsiteX1" fmla="*/ 505354 w 3618365"/>
              <a:gd name="connsiteY1" fmla="*/ 1482057 h 1961080"/>
              <a:gd name="connsiteX2" fmla="*/ 894484 w 3618365"/>
              <a:gd name="connsiteY2" fmla="*/ 1902144 h 1961080"/>
              <a:gd name="connsiteX3" fmla="*/ 1766022 w 3618365"/>
              <a:gd name="connsiteY3" fmla="*/ 1607688 h 1961080"/>
              <a:gd name="connsiteX4" fmla="*/ 2657632 w 3618365"/>
              <a:gd name="connsiteY4" fmla="*/ 1959801 h 1961080"/>
              <a:gd name="connsiteX5" fmla="*/ 3270098 w 3618365"/>
              <a:gd name="connsiteY5" fmla="*/ 1714970 h 1961080"/>
              <a:gd name="connsiteX6" fmla="*/ 3616612 w 3618365"/>
              <a:gd name="connsiteY6" fmla="*/ 1426767 h 1961080"/>
              <a:gd name="connsiteX7" fmla="*/ 3131556 w 3618365"/>
              <a:gd name="connsiteY7" fmla="*/ 879578 h 1961080"/>
              <a:gd name="connsiteX8" fmla="*/ 2776228 w 3618365"/>
              <a:gd name="connsiteY8" fmla="*/ 369903 h 1961080"/>
              <a:gd name="connsiteX9" fmla="*/ 1550762 w 3618365"/>
              <a:gd name="connsiteY9" fmla="*/ 241116 h 1961080"/>
              <a:gd name="connsiteX10" fmla="*/ 701603 w 3618365"/>
              <a:gd name="connsiteY10" fmla="*/ 7576 h 1961080"/>
              <a:gd name="connsiteX11" fmla="*/ 1950 w 3618365"/>
              <a:gd name="connsiteY11" fmla="*/ 549311 h 1961080"/>
              <a:gd name="connsiteX0" fmla="*/ 29967 w 3646382"/>
              <a:gd name="connsiteY0" fmla="*/ 549311 h 1961080"/>
              <a:gd name="connsiteX1" fmla="*/ 207447 w 3646382"/>
              <a:gd name="connsiteY1" fmla="*/ 1383166 h 1961080"/>
              <a:gd name="connsiteX2" fmla="*/ 922501 w 3646382"/>
              <a:gd name="connsiteY2" fmla="*/ 1902144 h 1961080"/>
              <a:gd name="connsiteX3" fmla="*/ 1794039 w 3646382"/>
              <a:gd name="connsiteY3" fmla="*/ 1607688 h 1961080"/>
              <a:gd name="connsiteX4" fmla="*/ 2685649 w 3646382"/>
              <a:gd name="connsiteY4" fmla="*/ 1959801 h 1961080"/>
              <a:gd name="connsiteX5" fmla="*/ 3298115 w 3646382"/>
              <a:gd name="connsiteY5" fmla="*/ 1714970 h 1961080"/>
              <a:gd name="connsiteX6" fmla="*/ 3644629 w 3646382"/>
              <a:gd name="connsiteY6" fmla="*/ 1426767 h 1961080"/>
              <a:gd name="connsiteX7" fmla="*/ 3159573 w 3646382"/>
              <a:gd name="connsiteY7" fmla="*/ 879578 h 1961080"/>
              <a:gd name="connsiteX8" fmla="*/ 2804245 w 3646382"/>
              <a:gd name="connsiteY8" fmla="*/ 369903 h 1961080"/>
              <a:gd name="connsiteX9" fmla="*/ 1578779 w 3646382"/>
              <a:gd name="connsiteY9" fmla="*/ 241116 h 1961080"/>
              <a:gd name="connsiteX10" fmla="*/ 729620 w 3646382"/>
              <a:gd name="connsiteY10" fmla="*/ 7576 h 1961080"/>
              <a:gd name="connsiteX11" fmla="*/ 29967 w 3646382"/>
              <a:gd name="connsiteY11" fmla="*/ 549311 h 1961080"/>
              <a:gd name="connsiteX0" fmla="*/ 29967 w 3653543"/>
              <a:gd name="connsiteY0" fmla="*/ 549311 h 1961080"/>
              <a:gd name="connsiteX1" fmla="*/ 207447 w 3653543"/>
              <a:gd name="connsiteY1" fmla="*/ 1383166 h 1961080"/>
              <a:gd name="connsiteX2" fmla="*/ 922501 w 3653543"/>
              <a:gd name="connsiteY2" fmla="*/ 1902144 h 1961080"/>
              <a:gd name="connsiteX3" fmla="*/ 1794039 w 3653543"/>
              <a:gd name="connsiteY3" fmla="*/ 1607688 h 1961080"/>
              <a:gd name="connsiteX4" fmla="*/ 2685649 w 3653543"/>
              <a:gd name="connsiteY4" fmla="*/ 1959801 h 1961080"/>
              <a:gd name="connsiteX5" fmla="*/ 3298115 w 3653543"/>
              <a:gd name="connsiteY5" fmla="*/ 1714970 h 1961080"/>
              <a:gd name="connsiteX6" fmla="*/ 3644629 w 3653543"/>
              <a:gd name="connsiteY6" fmla="*/ 1426767 h 1961080"/>
              <a:gd name="connsiteX7" fmla="*/ 3485495 w 3653543"/>
              <a:gd name="connsiteY7" fmla="*/ 879579 h 1961080"/>
              <a:gd name="connsiteX8" fmla="*/ 2804245 w 3653543"/>
              <a:gd name="connsiteY8" fmla="*/ 369903 h 1961080"/>
              <a:gd name="connsiteX9" fmla="*/ 1578779 w 3653543"/>
              <a:gd name="connsiteY9" fmla="*/ 241116 h 1961080"/>
              <a:gd name="connsiteX10" fmla="*/ 729620 w 3653543"/>
              <a:gd name="connsiteY10" fmla="*/ 7576 h 1961080"/>
              <a:gd name="connsiteX11" fmla="*/ 29967 w 3653543"/>
              <a:gd name="connsiteY11" fmla="*/ 549311 h 1961080"/>
              <a:gd name="connsiteX0" fmla="*/ 21295 w 3742646"/>
              <a:gd name="connsiteY0" fmla="*/ 199959 h 1957851"/>
              <a:gd name="connsiteX1" fmla="*/ 296550 w 3742646"/>
              <a:gd name="connsiteY1" fmla="*/ 1379937 h 1957851"/>
              <a:gd name="connsiteX2" fmla="*/ 1011604 w 3742646"/>
              <a:gd name="connsiteY2" fmla="*/ 1898915 h 1957851"/>
              <a:gd name="connsiteX3" fmla="*/ 1883142 w 3742646"/>
              <a:gd name="connsiteY3" fmla="*/ 1604459 h 1957851"/>
              <a:gd name="connsiteX4" fmla="*/ 2774752 w 3742646"/>
              <a:gd name="connsiteY4" fmla="*/ 1956572 h 1957851"/>
              <a:gd name="connsiteX5" fmla="*/ 3387218 w 3742646"/>
              <a:gd name="connsiteY5" fmla="*/ 1711741 h 1957851"/>
              <a:gd name="connsiteX6" fmla="*/ 3733732 w 3742646"/>
              <a:gd name="connsiteY6" fmla="*/ 1423538 h 1957851"/>
              <a:gd name="connsiteX7" fmla="*/ 3574598 w 3742646"/>
              <a:gd name="connsiteY7" fmla="*/ 876350 h 1957851"/>
              <a:gd name="connsiteX8" fmla="*/ 2893348 w 3742646"/>
              <a:gd name="connsiteY8" fmla="*/ 366674 h 1957851"/>
              <a:gd name="connsiteX9" fmla="*/ 1667882 w 3742646"/>
              <a:gd name="connsiteY9" fmla="*/ 237887 h 1957851"/>
              <a:gd name="connsiteX10" fmla="*/ 818723 w 3742646"/>
              <a:gd name="connsiteY10" fmla="*/ 4347 h 1957851"/>
              <a:gd name="connsiteX11" fmla="*/ 21295 w 3742646"/>
              <a:gd name="connsiteY11" fmla="*/ 199959 h 1957851"/>
              <a:gd name="connsiteX0" fmla="*/ 21295 w 3742646"/>
              <a:gd name="connsiteY0" fmla="*/ 73113 h 1831005"/>
              <a:gd name="connsiteX1" fmla="*/ 296550 w 3742646"/>
              <a:gd name="connsiteY1" fmla="*/ 1253091 h 1831005"/>
              <a:gd name="connsiteX2" fmla="*/ 1011604 w 3742646"/>
              <a:gd name="connsiteY2" fmla="*/ 1772069 h 1831005"/>
              <a:gd name="connsiteX3" fmla="*/ 1883142 w 3742646"/>
              <a:gd name="connsiteY3" fmla="*/ 1477613 h 1831005"/>
              <a:gd name="connsiteX4" fmla="*/ 2774752 w 3742646"/>
              <a:gd name="connsiteY4" fmla="*/ 1829726 h 1831005"/>
              <a:gd name="connsiteX5" fmla="*/ 3387218 w 3742646"/>
              <a:gd name="connsiteY5" fmla="*/ 1584895 h 1831005"/>
              <a:gd name="connsiteX6" fmla="*/ 3733732 w 3742646"/>
              <a:gd name="connsiteY6" fmla="*/ 1296692 h 1831005"/>
              <a:gd name="connsiteX7" fmla="*/ 3574598 w 3742646"/>
              <a:gd name="connsiteY7" fmla="*/ 749504 h 1831005"/>
              <a:gd name="connsiteX8" fmla="*/ 2893348 w 3742646"/>
              <a:gd name="connsiteY8" fmla="*/ 239828 h 1831005"/>
              <a:gd name="connsiteX9" fmla="*/ 1667882 w 3742646"/>
              <a:gd name="connsiteY9" fmla="*/ 111041 h 1831005"/>
              <a:gd name="connsiteX10" fmla="*/ 818723 w 3742646"/>
              <a:gd name="connsiteY10" fmla="*/ 124734 h 1831005"/>
              <a:gd name="connsiteX11" fmla="*/ 21295 w 3742646"/>
              <a:gd name="connsiteY11" fmla="*/ 73113 h 1831005"/>
              <a:gd name="connsiteX0" fmla="*/ 21295 w 3742646"/>
              <a:gd name="connsiteY0" fmla="*/ 79277 h 1837169"/>
              <a:gd name="connsiteX1" fmla="*/ 296550 w 3742646"/>
              <a:gd name="connsiteY1" fmla="*/ 1259255 h 1837169"/>
              <a:gd name="connsiteX2" fmla="*/ 1011604 w 3742646"/>
              <a:gd name="connsiteY2" fmla="*/ 1778233 h 1837169"/>
              <a:gd name="connsiteX3" fmla="*/ 1883142 w 3742646"/>
              <a:gd name="connsiteY3" fmla="*/ 1483777 h 1837169"/>
              <a:gd name="connsiteX4" fmla="*/ 2774752 w 3742646"/>
              <a:gd name="connsiteY4" fmla="*/ 1835890 h 1837169"/>
              <a:gd name="connsiteX5" fmla="*/ 3387218 w 3742646"/>
              <a:gd name="connsiteY5" fmla="*/ 1591059 h 1837169"/>
              <a:gd name="connsiteX6" fmla="*/ 3733732 w 3742646"/>
              <a:gd name="connsiteY6" fmla="*/ 1302856 h 1837169"/>
              <a:gd name="connsiteX7" fmla="*/ 3574598 w 3742646"/>
              <a:gd name="connsiteY7" fmla="*/ 755668 h 1837169"/>
              <a:gd name="connsiteX8" fmla="*/ 2893348 w 3742646"/>
              <a:gd name="connsiteY8" fmla="*/ 245992 h 1837169"/>
              <a:gd name="connsiteX9" fmla="*/ 1667882 w 3742646"/>
              <a:gd name="connsiteY9" fmla="*/ 314990 h 1837169"/>
              <a:gd name="connsiteX10" fmla="*/ 818723 w 3742646"/>
              <a:gd name="connsiteY10" fmla="*/ 130898 h 1837169"/>
              <a:gd name="connsiteX11" fmla="*/ 21295 w 3742646"/>
              <a:gd name="connsiteY11" fmla="*/ 79277 h 1837169"/>
              <a:gd name="connsiteX0" fmla="*/ 21295 w 3742646"/>
              <a:gd name="connsiteY0" fmla="*/ 79277 h 1837169"/>
              <a:gd name="connsiteX1" fmla="*/ 296550 w 3742646"/>
              <a:gd name="connsiteY1" fmla="*/ 1259255 h 1837169"/>
              <a:gd name="connsiteX2" fmla="*/ 1011604 w 3742646"/>
              <a:gd name="connsiteY2" fmla="*/ 1778233 h 1837169"/>
              <a:gd name="connsiteX3" fmla="*/ 1883142 w 3742646"/>
              <a:gd name="connsiteY3" fmla="*/ 1483777 h 1837169"/>
              <a:gd name="connsiteX4" fmla="*/ 2774752 w 3742646"/>
              <a:gd name="connsiteY4" fmla="*/ 1835890 h 1837169"/>
              <a:gd name="connsiteX5" fmla="*/ 3387218 w 3742646"/>
              <a:gd name="connsiteY5" fmla="*/ 1591059 h 1837169"/>
              <a:gd name="connsiteX6" fmla="*/ 3733732 w 3742646"/>
              <a:gd name="connsiteY6" fmla="*/ 1302856 h 1837169"/>
              <a:gd name="connsiteX7" fmla="*/ 3574598 w 3742646"/>
              <a:gd name="connsiteY7" fmla="*/ 755668 h 1837169"/>
              <a:gd name="connsiteX8" fmla="*/ 2893348 w 3742646"/>
              <a:gd name="connsiteY8" fmla="*/ 493225 h 1837169"/>
              <a:gd name="connsiteX9" fmla="*/ 1667882 w 3742646"/>
              <a:gd name="connsiteY9" fmla="*/ 314990 h 1837169"/>
              <a:gd name="connsiteX10" fmla="*/ 818723 w 3742646"/>
              <a:gd name="connsiteY10" fmla="*/ 130898 h 1837169"/>
              <a:gd name="connsiteX11" fmla="*/ 21295 w 3742646"/>
              <a:gd name="connsiteY11" fmla="*/ 79277 h 1837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42646" h="1837169">
                <a:moveTo>
                  <a:pt x="21295" y="79277"/>
                </a:moveTo>
                <a:cubicBezTo>
                  <a:pt x="-65734" y="267336"/>
                  <a:pt x="131498" y="976096"/>
                  <a:pt x="296550" y="1259255"/>
                </a:cubicBezTo>
                <a:cubicBezTo>
                  <a:pt x="461602" y="1542414"/>
                  <a:pt x="747172" y="1740813"/>
                  <a:pt x="1011604" y="1778233"/>
                </a:cubicBezTo>
                <a:cubicBezTo>
                  <a:pt x="1276036" y="1815653"/>
                  <a:pt x="1589284" y="1474168"/>
                  <a:pt x="1883142" y="1483777"/>
                </a:cubicBezTo>
                <a:cubicBezTo>
                  <a:pt x="2177000" y="1493387"/>
                  <a:pt x="2524073" y="1818010"/>
                  <a:pt x="2774752" y="1835890"/>
                </a:cubicBezTo>
                <a:cubicBezTo>
                  <a:pt x="3025431" y="1853770"/>
                  <a:pt x="3227388" y="1679898"/>
                  <a:pt x="3387218" y="1591059"/>
                </a:cubicBezTo>
                <a:cubicBezTo>
                  <a:pt x="3547048" y="1502220"/>
                  <a:pt x="3702502" y="1442088"/>
                  <a:pt x="3733732" y="1302856"/>
                </a:cubicBezTo>
                <a:cubicBezTo>
                  <a:pt x="3764962" y="1163624"/>
                  <a:pt x="3714662" y="890606"/>
                  <a:pt x="3574598" y="755668"/>
                </a:cubicBezTo>
                <a:cubicBezTo>
                  <a:pt x="3434534" y="620730"/>
                  <a:pt x="3211134" y="566671"/>
                  <a:pt x="2893348" y="493225"/>
                </a:cubicBezTo>
                <a:cubicBezTo>
                  <a:pt x="2575562" y="419779"/>
                  <a:pt x="2013653" y="375378"/>
                  <a:pt x="1667882" y="314990"/>
                </a:cubicBezTo>
                <a:cubicBezTo>
                  <a:pt x="1322111" y="254602"/>
                  <a:pt x="1093154" y="170184"/>
                  <a:pt x="818723" y="130898"/>
                </a:cubicBezTo>
                <a:cubicBezTo>
                  <a:pt x="544292" y="91613"/>
                  <a:pt x="108324" y="-108782"/>
                  <a:pt x="21295" y="79277"/>
                </a:cubicBezTo>
                <a:close/>
              </a:path>
            </a:pathLst>
          </a:custGeom>
          <a:pattFill prst="pct60">
            <a:fgClr>
              <a:srgbClr val="00DCA7"/>
            </a:fgClr>
            <a:bgClr>
              <a:schemeClr val="accent1">
                <a:lumMod val="20000"/>
                <a:lumOff val="80000"/>
              </a:schemeClr>
            </a:bgClr>
          </a:pattFill>
          <a:ln>
            <a:solidFill>
              <a:srgbClr val="00D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BB06AAA3-F71A-4937-D449-8645C805268B}"/>
              </a:ext>
            </a:extLst>
          </p:cNvPr>
          <p:cNvSpPr txBox="1"/>
          <p:nvPr/>
        </p:nvSpPr>
        <p:spPr>
          <a:xfrm>
            <a:off x="-4474" y="-8528"/>
            <a:ext cx="4903304" cy="523220"/>
          </a:xfrm>
          <a:prstGeom prst="rect">
            <a:avLst/>
          </a:prstGeom>
          <a:noFill/>
        </p:spPr>
        <p:txBody>
          <a:bodyPr wrap="square" rtlCol="0">
            <a:spAutoFit/>
          </a:bodyPr>
          <a:lstStyle/>
          <a:p>
            <a:r>
              <a:rPr lang="en-US" sz="2800" dirty="0"/>
              <a:t>Algae and Water Quality</a:t>
            </a:r>
          </a:p>
        </p:txBody>
      </p:sp>
      <p:pic>
        <p:nvPicPr>
          <p:cNvPr id="6" name="Graphic 5" descr="City with solid fill">
            <a:extLst>
              <a:ext uri="{FF2B5EF4-FFF2-40B4-BE49-F238E27FC236}">
                <a16:creationId xmlns:a16="http://schemas.microsoft.com/office/drawing/2014/main" id="{00E4B71B-A82B-B6B5-6A8D-6EE3C27D288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918182" y="3811749"/>
            <a:ext cx="1799235" cy="1799235"/>
          </a:xfrm>
          <a:prstGeom prst="rect">
            <a:avLst/>
          </a:prstGeom>
        </p:spPr>
      </p:pic>
      <p:pic>
        <p:nvPicPr>
          <p:cNvPr id="7" name="Graphic 6" descr="Medical with solid fill">
            <a:extLst>
              <a:ext uri="{FF2B5EF4-FFF2-40B4-BE49-F238E27FC236}">
                <a16:creationId xmlns:a16="http://schemas.microsoft.com/office/drawing/2014/main" id="{EEC4EE31-54F6-EBFE-57A4-531047D678E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8420671" y="3611169"/>
            <a:ext cx="770436" cy="770436"/>
          </a:xfrm>
          <a:prstGeom prst="rect">
            <a:avLst/>
          </a:prstGeom>
        </p:spPr>
      </p:pic>
      <p:pic>
        <p:nvPicPr>
          <p:cNvPr id="8" name="Graphic 7" descr="Fish with solid fill">
            <a:extLst>
              <a:ext uri="{FF2B5EF4-FFF2-40B4-BE49-F238E27FC236}">
                <a16:creationId xmlns:a16="http://schemas.microsoft.com/office/drawing/2014/main" id="{90D83A4D-C168-28AB-9468-0071D4210A0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0253165" y="3543325"/>
            <a:ext cx="889209" cy="889209"/>
          </a:xfrm>
          <a:prstGeom prst="rect">
            <a:avLst/>
          </a:prstGeom>
        </p:spPr>
      </p:pic>
      <p:pic>
        <p:nvPicPr>
          <p:cNvPr id="9" name="Graphic 8" descr="Money with solid fill">
            <a:extLst>
              <a:ext uri="{FF2B5EF4-FFF2-40B4-BE49-F238E27FC236}">
                <a16:creationId xmlns:a16="http://schemas.microsoft.com/office/drawing/2014/main" id="{8011DAAB-BD05-F688-B02E-6E045F0D9105}"/>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6396259" y="3543325"/>
            <a:ext cx="820303" cy="820303"/>
          </a:xfrm>
          <a:prstGeom prst="rect">
            <a:avLst/>
          </a:prstGeom>
        </p:spPr>
      </p:pic>
      <p:sp>
        <p:nvSpPr>
          <p:cNvPr id="10" name="TextBox 9">
            <a:extLst>
              <a:ext uri="{FF2B5EF4-FFF2-40B4-BE49-F238E27FC236}">
                <a16:creationId xmlns:a16="http://schemas.microsoft.com/office/drawing/2014/main" id="{9DB308B5-EB19-A709-9EA4-12F0C7CF400B}"/>
              </a:ext>
            </a:extLst>
          </p:cNvPr>
          <p:cNvSpPr txBox="1"/>
          <p:nvPr/>
        </p:nvSpPr>
        <p:spPr>
          <a:xfrm>
            <a:off x="164159" y="608003"/>
            <a:ext cx="5931841" cy="646331"/>
          </a:xfrm>
          <a:prstGeom prst="rect">
            <a:avLst/>
          </a:prstGeom>
          <a:noFill/>
        </p:spPr>
        <p:txBody>
          <a:bodyPr wrap="square" rtlCol="0">
            <a:spAutoFit/>
          </a:bodyPr>
          <a:lstStyle/>
          <a:p>
            <a:r>
              <a:rPr lang="en-US" dirty="0"/>
              <a:t>Harmful algal blooms (HABs) are increasingly recognized as a water quality issue across the U.S. </a:t>
            </a:r>
          </a:p>
        </p:txBody>
      </p:sp>
      <p:sp>
        <p:nvSpPr>
          <p:cNvPr id="11" name="TextBox 10">
            <a:extLst>
              <a:ext uri="{FF2B5EF4-FFF2-40B4-BE49-F238E27FC236}">
                <a16:creationId xmlns:a16="http://schemas.microsoft.com/office/drawing/2014/main" id="{13CE9093-E253-1BDB-4613-A30D32DA1AE5}"/>
              </a:ext>
            </a:extLst>
          </p:cNvPr>
          <p:cNvSpPr txBox="1"/>
          <p:nvPr/>
        </p:nvSpPr>
        <p:spPr>
          <a:xfrm>
            <a:off x="5968339" y="2297188"/>
            <a:ext cx="1672326" cy="1200329"/>
          </a:xfrm>
          <a:prstGeom prst="rect">
            <a:avLst/>
          </a:prstGeom>
          <a:noFill/>
        </p:spPr>
        <p:txBody>
          <a:bodyPr wrap="square" rtlCol="0">
            <a:spAutoFit/>
          </a:bodyPr>
          <a:lstStyle/>
          <a:p>
            <a:pPr algn="ctr"/>
            <a:r>
              <a:rPr lang="en-US" dirty="0"/>
              <a:t>Taste and odor issues creating loss in property value</a:t>
            </a:r>
          </a:p>
        </p:txBody>
      </p:sp>
      <p:sp>
        <p:nvSpPr>
          <p:cNvPr id="12" name="TextBox 11">
            <a:extLst>
              <a:ext uri="{FF2B5EF4-FFF2-40B4-BE49-F238E27FC236}">
                <a16:creationId xmlns:a16="http://schemas.microsoft.com/office/drawing/2014/main" id="{82A17C88-6A6A-31F5-10C6-5C4926C294C7}"/>
              </a:ext>
            </a:extLst>
          </p:cNvPr>
          <p:cNvSpPr txBox="1"/>
          <p:nvPr/>
        </p:nvSpPr>
        <p:spPr>
          <a:xfrm>
            <a:off x="7879758" y="2358834"/>
            <a:ext cx="1852262" cy="923330"/>
          </a:xfrm>
          <a:prstGeom prst="rect">
            <a:avLst/>
          </a:prstGeom>
          <a:noFill/>
        </p:spPr>
        <p:txBody>
          <a:bodyPr wrap="square" rtlCol="0">
            <a:spAutoFit/>
          </a:bodyPr>
          <a:lstStyle/>
          <a:p>
            <a:pPr algn="ctr"/>
            <a:r>
              <a:rPr lang="en-US" dirty="0"/>
              <a:t>Production of toxins dangerous to humans</a:t>
            </a:r>
          </a:p>
        </p:txBody>
      </p:sp>
      <p:sp>
        <p:nvSpPr>
          <p:cNvPr id="13" name="TextBox 12">
            <a:extLst>
              <a:ext uri="{FF2B5EF4-FFF2-40B4-BE49-F238E27FC236}">
                <a16:creationId xmlns:a16="http://schemas.microsoft.com/office/drawing/2014/main" id="{E27A3DEE-C002-FA4A-8F79-D8165328E471}"/>
              </a:ext>
            </a:extLst>
          </p:cNvPr>
          <p:cNvSpPr txBox="1"/>
          <p:nvPr/>
        </p:nvSpPr>
        <p:spPr>
          <a:xfrm>
            <a:off x="9771638" y="2435687"/>
            <a:ext cx="1852262" cy="923330"/>
          </a:xfrm>
          <a:prstGeom prst="rect">
            <a:avLst/>
          </a:prstGeom>
          <a:noFill/>
        </p:spPr>
        <p:txBody>
          <a:bodyPr wrap="square" rtlCol="0">
            <a:spAutoFit/>
          </a:bodyPr>
          <a:lstStyle/>
          <a:p>
            <a:pPr algn="ctr"/>
            <a:r>
              <a:rPr lang="en-US" dirty="0"/>
              <a:t>Negative impacts on ecosystem services</a:t>
            </a:r>
          </a:p>
        </p:txBody>
      </p:sp>
      <p:sp>
        <p:nvSpPr>
          <p:cNvPr id="15" name="TextBox 14">
            <a:extLst>
              <a:ext uri="{FF2B5EF4-FFF2-40B4-BE49-F238E27FC236}">
                <a16:creationId xmlns:a16="http://schemas.microsoft.com/office/drawing/2014/main" id="{22B423DB-CBEE-B14A-001D-0D22032D3471}"/>
              </a:ext>
            </a:extLst>
          </p:cNvPr>
          <p:cNvSpPr txBox="1"/>
          <p:nvPr/>
        </p:nvSpPr>
        <p:spPr>
          <a:xfrm>
            <a:off x="415790" y="1247016"/>
            <a:ext cx="6142702" cy="646331"/>
          </a:xfrm>
          <a:prstGeom prst="rect">
            <a:avLst/>
          </a:prstGeom>
          <a:noFill/>
        </p:spPr>
        <p:txBody>
          <a:bodyPr wrap="square">
            <a:spAutoFit/>
          </a:bodyPr>
          <a:lstStyle/>
          <a:p>
            <a:r>
              <a:rPr lang="en-US" dirty="0"/>
              <a:t>HABs often occur in surface waters that have experienced high nutrient pollution</a:t>
            </a:r>
          </a:p>
        </p:txBody>
      </p:sp>
    </p:spTree>
    <p:custDataLst>
      <p:tags r:id="rId1"/>
    </p:custDataLst>
    <p:extLst>
      <p:ext uri="{BB962C8B-B14F-4D97-AF65-F5344CB8AC3E}">
        <p14:creationId xmlns:p14="http://schemas.microsoft.com/office/powerpoint/2010/main" val="239178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26BF0EF2-5C65-4A6D-ED21-D98D3702B735}"/>
              </a:ext>
            </a:extLst>
          </p:cNvPr>
          <p:cNvPicPr>
            <a:picLocks noChangeAspect="1"/>
          </p:cNvPicPr>
          <p:nvPr/>
        </p:nvPicPr>
        <p:blipFill rotWithShape="1">
          <a:blip r:embed="rId2"/>
          <a:srcRect l="6723" r="6723"/>
          <a:stretch/>
        </p:blipFill>
        <p:spPr>
          <a:xfrm rot="5400000">
            <a:off x="1323196" y="2927804"/>
            <a:ext cx="3609731" cy="31278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2DD9529E-2A16-B251-090E-DA11BE2380D8}"/>
              </a:ext>
            </a:extLst>
          </p:cNvPr>
          <p:cNvSpPr txBox="1"/>
          <p:nvPr/>
        </p:nvSpPr>
        <p:spPr>
          <a:xfrm>
            <a:off x="2396264" y="2155951"/>
            <a:ext cx="194471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Algae species</a:t>
            </a:r>
          </a:p>
        </p:txBody>
      </p:sp>
      <p:sp>
        <p:nvSpPr>
          <p:cNvPr id="10" name="TextBox 9">
            <a:extLst>
              <a:ext uri="{FF2B5EF4-FFF2-40B4-BE49-F238E27FC236}">
                <a16:creationId xmlns:a16="http://schemas.microsoft.com/office/drawing/2014/main" id="{BCCB62BD-0CDE-D67C-5AD2-EB5BF1D0A7BC}"/>
              </a:ext>
            </a:extLst>
          </p:cNvPr>
          <p:cNvSpPr txBox="1"/>
          <p:nvPr/>
        </p:nvSpPr>
        <p:spPr>
          <a:xfrm>
            <a:off x="1270396" y="6478789"/>
            <a:ext cx="1063075" cy="27598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Palmer, 1959</a:t>
            </a:r>
          </a:p>
        </p:txBody>
      </p:sp>
      <p:pic>
        <p:nvPicPr>
          <p:cNvPr id="12" name="Content Placeholder 10" descr="A picture containing outdoor&#10;&#10;Description automatically generated">
            <a:extLst>
              <a:ext uri="{FF2B5EF4-FFF2-40B4-BE49-F238E27FC236}">
                <a16:creationId xmlns:a16="http://schemas.microsoft.com/office/drawing/2014/main" id="{D8063FE8-47E5-6847-F920-0558514396AF}"/>
              </a:ext>
            </a:extLst>
          </p:cNvPr>
          <p:cNvPicPr>
            <a:picLocks noGrp="1" noChangeAspect="1"/>
          </p:cNvPicPr>
          <p:nvPr>
            <p:ph idx="1"/>
          </p:nvPr>
        </p:nvPicPr>
        <p:blipFill>
          <a:blip r:embed="rId3"/>
          <a:stretch>
            <a:fillRect/>
          </a:stretch>
        </p:blipFill>
        <p:spPr>
          <a:xfrm rot="5400000">
            <a:off x="6193283" y="857251"/>
            <a:ext cx="6858000" cy="5143498"/>
          </a:xfrm>
        </p:spPr>
      </p:pic>
      <p:sp>
        <p:nvSpPr>
          <p:cNvPr id="13" name="TextBox 12">
            <a:extLst>
              <a:ext uri="{FF2B5EF4-FFF2-40B4-BE49-F238E27FC236}">
                <a16:creationId xmlns:a16="http://schemas.microsoft.com/office/drawing/2014/main" id="{230799BE-6E0E-622F-D2F7-45E767D68179}"/>
              </a:ext>
            </a:extLst>
          </p:cNvPr>
          <p:cNvSpPr txBox="1"/>
          <p:nvPr/>
        </p:nvSpPr>
        <p:spPr>
          <a:xfrm>
            <a:off x="256925" y="288755"/>
            <a:ext cx="6223389" cy="1015663"/>
          </a:xfrm>
          <a:prstGeom prst="rect">
            <a:avLst/>
          </a:prstGeom>
          <a:noFill/>
        </p:spPr>
        <p:txBody>
          <a:bodyPr wrap="square" rtlCol="0">
            <a:spAutoFit/>
          </a:bodyPr>
          <a:lstStyle/>
          <a:p>
            <a:r>
              <a:rPr lang="en-US" sz="2000" dirty="0"/>
              <a:t>High abundance of algae changes the color of the water. Many algae species have high concentrations of the pigment </a:t>
            </a:r>
            <a:r>
              <a:rPr lang="en-US" sz="2000" dirty="0">
                <a:solidFill>
                  <a:srgbClr val="00B050"/>
                </a:solidFill>
                <a:latin typeface="Calibri" panose="020F0502020204030204" pitchFamily="34" charset="0"/>
                <a:cs typeface="Calibri" panose="020F0502020204030204" pitchFamily="34" charset="0"/>
              </a:rPr>
              <a:t>c</a:t>
            </a:r>
            <a:r>
              <a:rPr kumimoji="0" lang="en-US" sz="2000" b="0" i="0" u="none" strike="noStrike" kern="1200" cap="none" spc="0" normalizeH="0" baseline="0" noProof="0" dirty="0" err="1">
                <a:ln>
                  <a:noFill/>
                </a:ln>
                <a:solidFill>
                  <a:srgbClr val="00B050"/>
                </a:solidFill>
                <a:effectLst/>
                <a:uLnTx/>
                <a:uFillTx/>
                <a:latin typeface="Calibri" panose="020F0502020204030204" pitchFamily="34" charset="0"/>
                <a:cs typeface="Calibri" panose="020F0502020204030204" pitchFamily="34" charset="0"/>
              </a:rPr>
              <a:t>hlorophyll</a:t>
            </a:r>
            <a:r>
              <a:rPr kumimoji="0" lang="en-US" sz="2000" b="0" i="0" u="none" strike="noStrike" kern="1200" cap="none" spc="0" normalizeH="0" baseline="0" noProof="0" dirty="0">
                <a:ln>
                  <a:noFill/>
                </a:ln>
                <a:solidFill>
                  <a:srgbClr val="00B050"/>
                </a:solidFill>
                <a:effectLst/>
                <a:uLnTx/>
                <a:uFillTx/>
                <a:latin typeface="Calibri" panose="020F0502020204030204" pitchFamily="34" charset="0"/>
                <a:cs typeface="Calibri" panose="020F0502020204030204" pitchFamily="34" charset="0"/>
              </a:rPr>
              <a:t>-a</a:t>
            </a:r>
            <a:r>
              <a:rPr lang="en-US" sz="2000"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69415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DB2B9-6549-123A-17BD-0F37CEC76FC5}"/>
              </a:ext>
            </a:extLst>
          </p:cNvPr>
          <p:cNvSpPr>
            <a:spLocks noGrp="1"/>
          </p:cNvSpPr>
          <p:nvPr>
            <p:ph type="title"/>
          </p:nvPr>
        </p:nvSpPr>
        <p:spPr>
          <a:xfrm>
            <a:off x="0" y="-89593"/>
            <a:ext cx="10515600" cy="914400"/>
          </a:xfrm>
        </p:spPr>
        <p:txBody>
          <a:bodyPr/>
          <a:lstStyle/>
          <a:p>
            <a:r>
              <a:rPr lang="en-US" dirty="0"/>
              <a:t>Remote Sensing</a:t>
            </a:r>
          </a:p>
        </p:txBody>
      </p:sp>
      <p:sp>
        <p:nvSpPr>
          <p:cNvPr id="3" name="Content Placeholder 2">
            <a:extLst>
              <a:ext uri="{FF2B5EF4-FFF2-40B4-BE49-F238E27FC236}">
                <a16:creationId xmlns:a16="http://schemas.microsoft.com/office/drawing/2014/main" id="{6FC74AF9-CBFD-E432-7A38-048ECC118B26}"/>
              </a:ext>
            </a:extLst>
          </p:cNvPr>
          <p:cNvSpPr>
            <a:spLocks noGrp="1"/>
          </p:cNvSpPr>
          <p:nvPr>
            <p:ph idx="1"/>
          </p:nvPr>
        </p:nvSpPr>
        <p:spPr>
          <a:xfrm>
            <a:off x="0" y="746958"/>
            <a:ext cx="7952509" cy="488999"/>
          </a:xfrm>
        </p:spPr>
        <p:txBody>
          <a:bodyPr>
            <a:normAutofit/>
          </a:bodyPr>
          <a:lstStyle/>
          <a:p>
            <a:r>
              <a:rPr lang="en-US" dirty="0"/>
              <a:t>The measurement of information </a:t>
            </a:r>
            <a:r>
              <a:rPr lang="en-US" i="1" dirty="0"/>
              <a:t>at a distance</a:t>
            </a:r>
          </a:p>
        </p:txBody>
      </p:sp>
      <p:sp>
        <p:nvSpPr>
          <p:cNvPr id="6" name="Freeform 5">
            <a:extLst>
              <a:ext uri="{FF2B5EF4-FFF2-40B4-BE49-F238E27FC236}">
                <a16:creationId xmlns:a16="http://schemas.microsoft.com/office/drawing/2014/main" id="{4EE6C76A-6C32-C51F-52AD-7F474E438F12}"/>
              </a:ext>
            </a:extLst>
          </p:cNvPr>
          <p:cNvSpPr/>
          <p:nvPr/>
        </p:nvSpPr>
        <p:spPr>
          <a:xfrm>
            <a:off x="-4474" y="3936652"/>
            <a:ext cx="12205237" cy="2935635"/>
          </a:xfrm>
          <a:custGeom>
            <a:avLst/>
            <a:gdLst>
              <a:gd name="connsiteX0" fmla="*/ 0 w 11550316"/>
              <a:gd name="connsiteY0" fmla="*/ 1082842 h 3236495"/>
              <a:gd name="connsiteX1" fmla="*/ 1058779 w 11550316"/>
              <a:gd name="connsiteY1" fmla="*/ 252663 h 3236495"/>
              <a:gd name="connsiteX2" fmla="*/ 2129590 w 11550316"/>
              <a:gd name="connsiteY2" fmla="*/ 0 h 3236495"/>
              <a:gd name="connsiteX3" fmla="*/ 3465095 w 11550316"/>
              <a:gd name="connsiteY3" fmla="*/ 276726 h 3236495"/>
              <a:gd name="connsiteX4" fmla="*/ 4331369 w 11550316"/>
              <a:gd name="connsiteY4" fmla="*/ 1130968 h 3236495"/>
              <a:gd name="connsiteX5" fmla="*/ 5257800 w 11550316"/>
              <a:gd name="connsiteY5" fmla="*/ 1552073 h 3236495"/>
              <a:gd name="connsiteX6" fmla="*/ 5979695 w 11550316"/>
              <a:gd name="connsiteY6" fmla="*/ 1576137 h 3236495"/>
              <a:gd name="connsiteX7" fmla="*/ 6581274 w 11550316"/>
              <a:gd name="connsiteY7" fmla="*/ 2382252 h 3236495"/>
              <a:gd name="connsiteX8" fmla="*/ 7291137 w 11550316"/>
              <a:gd name="connsiteY8" fmla="*/ 2634916 h 3236495"/>
              <a:gd name="connsiteX9" fmla="*/ 8422105 w 11550316"/>
              <a:gd name="connsiteY9" fmla="*/ 2610852 h 3236495"/>
              <a:gd name="connsiteX10" fmla="*/ 9264316 w 11550316"/>
              <a:gd name="connsiteY10" fmla="*/ 2261937 h 3236495"/>
              <a:gd name="connsiteX11" fmla="*/ 9889958 w 11550316"/>
              <a:gd name="connsiteY11" fmla="*/ 1648326 h 3236495"/>
              <a:gd name="connsiteX12" fmla="*/ 11526253 w 11550316"/>
              <a:gd name="connsiteY12" fmla="*/ 1612231 h 3236495"/>
              <a:gd name="connsiteX13" fmla="*/ 11550316 w 11550316"/>
              <a:gd name="connsiteY13" fmla="*/ 3236495 h 3236495"/>
              <a:gd name="connsiteX14" fmla="*/ 24063 w 11550316"/>
              <a:gd name="connsiteY14" fmla="*/ 3200400 h 3236495"/>
              <a:gd name="connsiteX15" fmla="*/ 0 w 11550316"/>
              <a:gd name="connsiteY15" fmla="*/ 1082842 h 3236495"/>
              <a:gd name="connsiteX0" fmla="*/ 0 w 11550316"/>
              <a:gd name="connsiteY0" fmla="*/ 1082842 h 3236495"/>
              <a:gd name="connsiteX1" fmla="*/ 1058779 w 11550316"/>
              <a:gd name="connsiteY1" fmla="*/ 252663 h 3236495"/>
              <a:gd name="connsiteX2" fmla="*/ 2129590 w 11550316"/>
              <a:gd name="connsiteY2" fmla="*/ 0 h 3236495"/>
              <a:gd name="connsiteX3" fmla="*/ 3465095 w 11550316"/>
              <a:gd name="connsiteY3" fmla="*/ 276726 h 3236495"/>
              <a:gd name="connsiteX4" fmla="*/ 4331369 w 11550316"/>
              <a:gd name="connsiteY4" fmla="*/ 1130968 h 3236495"/>
              <a:gd name="connsiteX5" fmla="*/ 5257800 w 11550316"/>
              <a:gd name="connsiteY5" fmla="*/ 1552073 h 3236495"/>
              <a:gd name="connsiteX6" fmla="*/ 5979695 w 11550316"/>
              <a:gd name="connsiteY6" fmla="*/ 1576137 h 3236495"/>
              <a:gd name="connsiteX7" fmla="*/ 6581274 w 11550316"/>
              <a:gd name="connsiteY7" fmla="*/ 2382252 h 3236495"/>
              <a:gd name="connsiteX8" fmla="*/ 7291137 w 11550316"/>
              <a:gd name="connsiteY8" fmla="*/ 2634916 h 3236495"/>
              <a:gd name="connsiteX9" fmla="*/ 8422105 w 11550316"/>
              <a:gd name="connsiteY9" fmla="*/ 2610852 h 3236495"/>
              <a:gd name="connsiteX10" fmla="*/ 9264316 w 11550316"/>
              <a:gd name="connsiteY10" fmla="*/ 2261937 h 3236495"/>
              <a:gd name="connsiteX11" fmla="*/ 9889958 w 11550316"/>
              <a:gd name="connsiteY11" fmla="*/ 1648326 h 3236495"/>
              <a:gd name="connsiteX12" fmla="*/ 11526253 w 11550316"/>
              <a:gd name="connsiteY12" fmla="*/ 1612231 h 3236495"/>
              <a:gd name="connsiteX13" fmla="*/ 11550316 w 11550316"/>
              <a:gd name="connsiteY13" fmla="*/ 3236495 h 3236495"/>
              <a:gd name="connsiteX14" fmla="*/ 9775 w 11550316"/>
              <a:gd name="connsiteY14" fmla="*/ 3186113 h 3236495"/>
              <a:gd name="connsiteX15" fmla="*/ 0 w 11550316"/>
              <a:gd name="connsiteY15" fmla="*/ 1082842 h 3236495"/>
              <a:gd name="connsiteX0" fmla="*/ 0 w 11569116"/>
              <a:gd name="connsiteY0" fmla="*/ 1082842 h 3236495"/>
              <a:gd name="connsiteX1" fmla="*/ 1058779 w 11569116"/>
              <a:gd name="connsiteY1" fmla="*/ 252663 h 3236495"/>
              <a:gd name="connsiteX2" fmla="*/ 2129590 w 11569116"/>
              <a:gd name="connsiteY2" fmla="*/ 0 h 3236495"/>
              <a:gd name="connsiteX3" fmla="*/ 3465095 w 11569116"/>
              <a:gd name="connsiteY3" fmla="*/ 276726 h 3236495"/>
              <a:gd name="connsiteX4" fmla="*/ 4331369 w 11569116"/>
              <a:gd name="connsiteY4" fmla="*/ 1130968 h 3236495"/>
              <a:gd name="connsiteX5" fmla="*/ 5257800 w 11569116"/>
              <a:gd name="connsiteY5" fmla="*/ 1552073 h 3236495"/>
              <a:gd name="connsiteX6" fmla="*/ 5979695 w 11569116"/>
              <a:gd name="connsiteY6" fmla="*/ 1576137 h 3236495"/>
              <a:gd name="connsiteX7" fmla="*/ 6581274 w 11569116"/>
              <a:gd name="connsiteY7" fmla="*/ 2382252 h 3236495"/>
              <a:gd name="connsiteX8" fmla="*/ 7291137 w 11569116"/>
              <a:gd name="connsiteY8" fmla="*/ 2634916 h 3236495"/>
              <a:gd name="connsiteX9" fmla="*/ 8422105 w 11569116"/>
              <a:gd name="connsiteY9" fmla="*/ 2610852 h 3236495"/>
              <a:gd name="connsiteX10" fmla="*/ 9264316 w 11569116"/>
              <a:gd name="connsiteY10" fmla="*/ 2261937 h 3236495"/>
              <a:gd name="connsiteX11" fmla="*/ 9889958 w 11569116"/>
              <a:gd name="connsiteY11" fmla="*/ 1648326 h 3236495"/>
              <a:gd name="connsiteX12" fmla="*/ 11569116 w 11569116"/>
              <a:gd name="connsiteY12" fmla="*/ 1669381 h 3236495"/>
              <a:gd name="connsiteX13" fmla="*/ 11550316 w 11569116"/>
              <a:gd name="connsiteY13" fmla="*/ 3236495 h 3236495"/>
              <a:gd name="connsiteX14" fmla="*/ 9775 w 11569116"/>
              <a:gd name="connsiteY14" fmla="*/ 3186113 h 3236495"/>
              <a:gd name="connsiteX15" fmla="*/ 0 w 11569116"/>
              <a:gd name="connsiteY15" fmla="*/ 1082842 h 3236495"/>
              <a:gd name="connsiteX0" fmla="*/ 0 w 11569116"/>
              <a:gd name="connsiteY0" fmla="*/ 1082842 h 3236495"/>
              <a:gd name="connsiteX1" fmla="*/ 1058779 w 11569116"/>
              <a:gd name="connsiteY1" fmla="*/ 252663 h 3236495"/>
              <a:gd name="connsiteX2" fmla="*/ 2129590 w 11569116"/>
              <a:gd name="connsiteY2" fmla="*/ 0 h 3236495"/>
              <a:gd name="connsiteX3" fmla="*/ 3465095 w 11569116"/>
              <a:gd name="connsiteY3" fmla="*/ 276726 h 3236495"/>
              <a:gd name="connsiteX4" fmla="*/ 4331369 w 11569116"/>
              <a:gd name="connsiteY4" fmla="*/ 1130968 h 3236495"/>
              <a:gd name="connsiteX5" fmla="*/ 5257800 w 11569116"/>
              <a:gd name="connsiteY5" fmla="*/ 1552073 h 3236495"/>
              <a:gd name="connsiteX6" fmla="*/ 5979695 w 11569116"/>
              <a:gd name="connsiteY6" fmla="*/ 1576137 h 3236495"/>
              <a:gd name="connsiteX7" fmla="*/ 6581274 w 11569116"/>
              <a:gd name="connsiteY7" fmla="*/ 2382252 h 3236495"/>
              <a:gd name="connsiteX8" fmla="*/ 7291137 w 11569116"/>
              <a:gd name="connsiteY8" fmla="*/ 2634916 h 3236495"/>
              <a:gd name="connsiteX9" fmla="*/ 8422105 w 11569116"/>
              <a:gd name="connsiteY9" fmla="*/ 2610852 h 3236495"/>
              <a:gd name="connsiteX10" fmla="*/ 9264316 w 11569116"/>
              <a:gd name="connsiteY10" fmla="*/ 2261937 h 3236495"/>
              <a:gd name="connsiteX11" fmla="*/ 9889958 w 11569116"/>
              <a:gd name="connsiteY11" fmla="*/ 1648326 h 3236495"/>
              <a:gd name="connsiteX12" fmla="*/ 11569116 w 11569116"/>
              <a:gd name="connsiteY12" fmla="*/ 1669381 h 3236495"/>
              <a:gd name="connsiteX13" fmla="*/ 11550316 w 11569116"/>
              <a:gd name="connsiteY13" fmla="*/ 3236495 h 3236495"/>
              <a:gd name="connsiteX14" fmla="*/ 9775 w 11569116"/>
              <a:gd name="connsiteY14" fmla="*/ 3186113 h 3236495"/>
              <a:gd name="connsiteX15" fmla="*/ 0 w 11569116"/>
              <a:gd name="connsiteY15" fmla="*/ 1082842 h 3236495"/>
              <a:gd name="connsiteX0" fmla="*/ 0 w 11569116"/>
              <a:gd name="connsiteY0" fmla="*/ 1082842 h 3236495"/>
              <a:gd name="connsiteX1" fmla="*/ 1058779 w 11569116"/>
              <a:gd name="connsiteY1" fmla="*/ 252663 h 3236495"/>
              <a:gd name="connsiteX2" fmla="*/ 2129590 w 11569116"/>
              <a:gd name="connsiteY2" fmla="*/ 0 h 3236495"/>
              <a:gd name="connsiteX3" fmla="*/ 3465095 w 11569116"/>
              <a:gd name="connsiteY3" fmla="*/ 276726 h 3236495"/>
              <a:gd name="connsiteX4" fmla="*/ 4331369 w 11569116"/>
              <a:gd name="connsiteY4" fmla="*/ 1130968 h 3236495"/>
              <a:gd name="connsiteX5" fmla="*/ 5257800 w 11569116"/>
              <a:gd name="connsiteY5" fmla="*/ 1552073 h 3236495"/>
              <a:gd name="connsiteX6" fmla="*/ 5979695 w 11569116"/>
              <a:gd name="connsiteY6" fmla="*/ 1576137 h 3236495"/>
              <a:gd name="connsiteX7" fmla="*/ 6581274 w 11569116"/>
              <a:gd name="connsiteY7" fmla="*/ 2382252 h 3236495"/>
              <a:gd name="connsiteX8" fmla="*/ 7291137 w 11569116"/>
              <a:gd name="connsiteY8" fmla="*/ 2634916 h 3236495"/>
              <a:gd name="connsiteX9" fmla="*/ 8422105 w 11569116"/>
              <a:gd name="connsiteY9" fmla="*/ 2610852 h 3236495"/>
              <a:gd name="connsiteX10" fmla="*/ 9264316 w 11569116"/>
              <a:gd name="connsiteY10" fmla="*/ 2261937 h 3236495"/>
              <a:gd name="connsiteX11" fmla="*/ 9889958 w 11569116"/>
              <a:gd name="connsiteY11" fmla="*/ 1648326 h 3236495"/>
              <a:gd name="connsiteX12" fmla="*/ 11569116 w 11569116"/>
              <a:gd name="connsiteY12" fmla="*/ 1669381 h 3236495"/>
              <a:gd name="connsiteX13" fmla="*/ 11550316 w 11569116"/>
              <a:gd name="connsiteY13" fmla="*/ 3236495 h 3236495"/>
              <a:gd name="connsiteX14" fmla="*/ 9775 w 11569116"/>
              <a:gd name="connsiteY14" fmla="*/ 3186113 h 3236495"/>
              <a:gd name="connsiteX15" fmla="*/ 0 w 11569116"/>
              <a:gd name="connsiteY15" fmla="*/ 1082842 h 3236495"/>
              <a:gd name="connsiteX0" fmla="*/ 0 w 11569116"/>
              <a:gd name="connsiteY0" fmla="*/ 1082842 h 3236495"/>
              <a:gd name="connsiteX1" fmla="*/ 1058779 w 11569116"/>
              <a:gd name="connsiteY1" fmla="*/ 252663 h 3236495"/>
              <a:gd name="connsiteX2" fmla="*/ 2129590 w 11569116"/>
              <a:gd name="connsiteY2" fmla="*/ 0 h 3236495"/>
              <a:gd name="connsiteX3" fmla="*/ 3465095 w 11569116"/>
              <a:gd name="connsiteY3" fmla="*/ 276726 h 3236495"/>
              <a:gd name="connsiteX4" fmla="*/ 4331369 w 11569116"/>
              <a:gd name="connsiteY4" fmla="*/ 1130968 h 3236495"/>
              <a:gd name="connsiteX5" fmla="*/ 5257800 w 11569116"/>
              <a:gd name="connsiteY5" fmla="*/ 1552073 h 3236495"/>
              <a:gd name="connsiteX6" fmla="*/ 5979695 w 11569116"/>
              <a:gd name="connsiteY6" fmla="*/ 1576137 h 3236495"/>
              <a:gd name="connsiteX7" fmla="*/ 6581274 w 11569116"/>
              <a:gd name="connsiteY7" fmla="*/ 2382252 h 3236495"/>
              <a:gd name="connsiteX8" fmla="*/ 7291137 w 11569116"/>
              <a:gd name="connsiteY8" fmla="*/ 2634916 h 3236495"/>
              <a:gd name="connsiteX9" fmla="*/ 8422105 w 11569116"/>
              <a:gd name="connsiteY9" fmla="*/ 2610852 h 3236495"/>
              <a:gd name="connsiteX10" fmla="*/ 9264316 w 11569116"/>
              <a:gd name="connsiteY10" fmla="*/ 2261937 h 3236495"/>
              <a:gd name="connsiteX11" fmla="*/ 9889958 w 11569116"/>
              <a:gd name="connsiteY11" fmla="*/ 1648326 h 3236495"/>
              <a:gd name="connsiteX12" fmla="*/ 11569116 w 11569116"/>
              <a:gd name="connsiteY12" fmla="*/ 1669381 h 3236495"/>
              <a:gd name="connsiteX13" fmla="*/ 11550316 w 11569116"/>
              <a:gd name="connsiteY13" fmla="*/ 3236495 h 3236495"/>
              <a:gd name="connsiteX14" fmla="*/ 9775 w 11569116"/>
              <a:gd name="connsiteY14" fmla="*/ 3186113 h 3236495"/>
              <a:gd name="connsiteX15" fmla="*/ 0 w 11569116"/>
              <a:gd name="connsiteY15" fmla="*/ 1082842 h 3236495"/>
              <a:gd name="connsiteX0" fmla="*/ 0 w 11569116"/>
              <a:gd name="connsiteY0" fmla="*/ 1082842 h 3236495"/>
              <a:gd name="connsiteX1" fmla="*/ 1058779 w 11569116"/>
              <a:gd name="connsiteY1" fmla="*/ 252663 h 3236495"/>
              <a:gd name="connsiteX2" fmla="*/ 2129590 w 11569116"/>
              <a:gd name="connsiteY2" fmla="*/ 0 h 3236495"/>
              <a:gd name="connsiteX3" fmla="*/ 3465095 w 11569116"/>
              <a:gd name="connsiteY3" fmla="*/ 276726 h 3236495"/>
              <a:gd name="connsiteX4" fmla="*/ 4331369 w 11569116"/>
              <a:gd name="connsiteY4" fmla="*/ 1130968 h 3236495"/>
              <a:gd name="connsiteX5" fmla="*/ 5257800 w 11569116"/>
              <a:gd name="connsiteY5" fmla="*/ 1552073 h 3236495"/>
              <a:gd name="connsiteX6" fmla="*/ 5979695 w 11569116"/>
              <a:gd name="connsiteY6" fmla="*/ 1576137 h 3236495"/>
              <a:gd name="connsiteX7" fmla="*/ 6581274 w 11569116"/>
              <a:gd name="connsiteY7" fmla="*/ 2382252 h 3236495"/>
              <a:gd name="connsiteX8" fmla="*/ 7291137 w 11569116"/>
              <a:gd name="connsiteY8" fmla="*/ 2634916 h 3236495"/>
              <a:gd name="connsiteX9" fmla="*/ 8422105 w 11569116"/>
              <a:gd name="connsiteY9" fmla="*/ 2610852 h 3236495"/>
              <a:gd name="connsiteX10" fmla="*/ 9264316 w 11569116"/>
              <a:gd name="connsiteY10" fmla="*/ 2261937 h 3236495"/>
              <a:gd name="connsiteX11" fmla="*/ 9889958 w 11569116"/>
              <a:gd name="connsiteY11" fmla="*/ 1648326 h 3236495"/>
              <a:gd name="connsiteX12" fmla="*/ 11569116 w 11569116"/>
              <a:gd name="connsiteY12" fmla="*/ 1669381 h 3236495"/>
              <a:gd name="connsiteX13" fmla="*/ 11550316 w 11569116"/>
              <a:gd name="connsiteY13" fmla="*/ 3236495 h 3236495"/>
              <a:gd name="connsiteX14" fmla="*/ 9775 w 11569116"/>
              <a:gd name="connsiteY14" fmla="*/ 3186113 h 3236495"/>
              <a:gd name="connsiteX15" fmla="*/ 0 w 11569116"/>
              <a:gd name="connsiteY15" fmla="*/ 1082842 h 3236495"/>
              <a:gd name="connsiteX0" fmla="*/ 0 w 11569116"/>
              <a:gd name="connsiteY0" fmla="*/ 1082842 h 3236495"/>
              <a:gd name="connsiteX1" fmla="*/ 1058779 w 11569116"/>
              <a:gd name="connsiteY1" fmla="*/ 252663 h 3236495"/>
              <a:gd name="connsiteX2" fmla="*/ 2129590 w 11569116"/>
              <a:gd name="connsiteY2" fmla="*/ 0 h 3236495"/>
              <a:gd name="connsiteX3" fmla="*/ 3465095 w 11569116"/>
              <a:gd name="connsiteY3" fmla="*/ 276726 h 3236495"/>
              <a:gd name="connsiteX4" fmla="*/ 4331369 w 11569116"/>
              <a:gd name="connsiteY4" fmla="*/ 1130968 h 3236495"/>
              <a:gd name="connsiteX5" fmla="*/ 5257800 w 11569116"/>
              <a:gd name="connsiteY5" fmla="*/ 1552073 h 3236495"/>
              <a:gd name="connsiteX6" fmla="*/ 5979695 w 11569116"/>
              <a:gd name="connsiteY6" fmla="*/ 1576137 h 3236495"/>
              <a:gd name="connsiteX7" fmla="*/ 6581274 w 11569116"/>
              <a:gd name="connsiteY7" fmla="*/ 2382252 h 3236495"/>
              <a:gd name="connsiteX8" fmla="*/ 7291137 w 11569116"/>
              <a:gd name="connsiteY8" fmla="*/ 2634916 h 3236495"/>
              <a:gd name="connsiteX9" fmla="*/ 8422105 w 11569116"/>
              <a:gd name="connsiteY9" fmla="*/ 2610852 h 3236495"/>
              <a:gd name="connsiteX10" fmla="*/ 9264316 w 11569116"/>
              <a:gd name="connsiteY10" fmla="*/ 2261937 h 3236495"/>
              <a:gd name="connsiteX11" fmla="*/ 9889958 w 11569116"/>
              <a:gd name="connsiteY11" fmla="*/ 1648326 h 3236495"/>
              <a:gd name="connsiteX12" fmla="*/ 11569116 w 11569116"/>
              <a:gd name="connsiteY12" fmla="*/ 1669381 h 3236495"/>
              <a:gd name="connsiteX13" fmla="*/ 11550316 w 11569116"/>
              <a:gd name="connsiteY13" fmla="*/ 3236495 h 3236495"/>
              <a:gd name="connsiteX14" fmla="*/ 9775 w 11569116"/>
              <a:gd name="connsiteY14" fmla="*/ 3186113 h 3236495"/>
              <a:gd name="connsiteX15" fmla="*/ 0 w 11569116"/>
              <a:gd name="connsiteY15" fmla="*/ 1082842 h 3236495"/>
              <a:gd name="connsiteX0" fmla="*/ 0 w 11569116"/>
              <a:gd name="connsiteY0" fmla="*/ 1082842 h 3236495"/>
              <a:gd name="connsiteX1" fmla="*/ 1058779 w 11569116"/>
              <a:gd name="connsiteY1" fmla="*/ 252663 h 3236495"/>
              <a:gd name="connsiteX2" fmla="*/ 2129590 w 11569116"/>
              <a:gd name="connsiteY2" fmla="*/ 0 h 3236495"/>
              <a:gd name="connsiteX3" fmla="*/ 3465095 w 11569116"/>
              <a:gd name="connsiteY3" fmla="*/ 276726 h 3236495"/>
              <a:gd name="connsiteX4" fmla="*/ 4331369 w 11569116"/>
              <a:gd name="connsiteY4" fmla="*/ 1130968 h 3236495"/>
              <a:gd name="connsiteX5" fmla="*/ 5257800 w 11569116"/>
              <a:gd name="connsiteY5" fmla="*/ 1552073 h 3236495"/>
              <a:gd name="connsiteX6" fmla="*/ 5979695 w 11569116"/>
              <a:gd name="connsiteY6" fmla="*/ 1576137 h 3236495"/>
              <a:gd name="connsiteX7" fmla="*/ 6581274 w 11569116"/>
              <a:gd name="connsiteY7" fmla="*/ 2382252 h 3236495"/>
              <a:gd name="connsiteX8" fmla="*/ 7291137 w 11569116"/>
              <a:gd name="connsiteY8" fmla="*/ 2634916 h 3236495"/>
              <a:gd name="connsiteX9" fmla="*/ 8422105 w 11569116"/>
              <a:gd name="connsiteY9" fmla="*/ 2610852 h 3236495"/>
              <a:gd name="connsiteX10" fmla="*/ 9264316 w 11569116"/>
              <a:gd name="connsiteY10" fmla="*/ 2261937 h 3236495"/>
              <a:gd name="connsiteX11" fmla="*/ 9889958 w 11569116"/>
              <a:gd name="connsiteY11" fmla="*/ 1648326 h 3236495"/>
              <a:gd name="connsiteX12" fmla="*/ 11569116 w 11569116"/>
              <a:gd name="connsiteY12" fmla="*/ 1669381 h 3236495"/>
              <a:gd name="connsiteX13" fmla="*/ 11550316 w 11569116"/>
              <a:gd name="connsiteY13" fmla="*/ 3236495 h 3236495"/>
              <a:gd name="connsiteX14" fmla="*/ 9775 w 11569116"/>
              <a:gd name="connsiteY14" fmla="*/ 3186113 h 3236495"/>
              <a:gd name="connsiteX15" fmla="*/ 0 w 11569116"/>
              <a:gd name="connsiteY15" fmla="*/ 1082842 h 3236495"/>
              <a:gd name="connsiteX0" fmla="*/ 0 w 11569116"/>
              <a:gd name="connsiteY0" fmla="*/ 1082842 h 3236495"/>
              <a:gd name="connsiteX1" fmla="*/ 1058779 w 11569116"/>
              <a:gd name="connsiteY1" fmla="*/ 252663 h 3236495"/>
              <a:gd name="connsiteX2" fmla="*/ 2129590 w 11569116"/>
              <a:gd name="connsiteY2" fmla="*/ 0 h 3236495"/>
              <a:gd name="connsiteX3" fmla="*/ 3465095 w 11569116"/>
              <a:gd name="connsiteY3" fmla="*/ 276726 h 3236495"/>
              <a:gd name="connsiteX4" fmla="*/ 4331369 w 11569116"/>
              <a:gd name="connsiteY4" fmla="*/ 1130968 h 3236495"/>
              <a:gd name="connsiteX5" fmla="*/ 5257800 w 11569116"/>
              <a:gd name="connsiteY5" fmla="*/ 1552073 h 3236495"/>
              <a:gd name="connsiteX6" fmla="*/ 5979695 w 11569116"/>
              <a:gd name="connsiteY6" fmla="*/ 1576137 h 3236495"/>
              <a:gd name="connsiteX7" fmla="*/ 6581274 w 11569116"/>
              <a:gd name="connsiteY7" fmla="*/ 2382252 h 3236495"/>
              <a:gd name="connsiteX8" fmla="*/ 7291137 w 11569116"/>
              <a:gd name="connsiteY8" fmla="*/ 2634916 h 3236495"/>
              <a:gd name="connsiteX9" fmla="*/ 8422105 w 11569116"/>
              <a:gd name="connsiteY9" fmla="*/ 2610852 h 3236495"/>
              <a:gd name="connsiteX10" fmla="*/ 9264316 w 11569116"/>
              <a:gd name="connsiteY10" fmla="*/ 2261937 h 3236495"/>
              <a:gd name="connsiteX11" fmla="*/ 9889958 w 11569116"/>
              <a:gd name="connsiteY11" fmla="*/ 1648326 h 3236495"/>
              <a:gd name="connsiteX12" fmla="*/ 11569116 w 11569116"/>
              <a:gd name="connsiteY12" fmla="*/ 1669381 h 3236495"/>
              <a:gd name="connsiteX13" fmla="*/ 11550316 w 11569116"/>
              <a:gd name="connsiteY13" fmla="*/ 3236495 h 3236495"/>
              <a:gd name="connsiteX14" fmla="*/ 9775 w 11569116"/>
              <a:gd name="connsiteY14" fmla="*/ 3186113 h 3236495"/>
              <a:gd name="connsiteX15" fmla="*/ 0 w 11569116"/>
              <a:gd name="connsiteY15" fmla="*/ 1082842 h 3236495"/>
              <a:gd name="connsiteX0" fmla="*/ 0 w 11569116"/>
              <a:gd name="connsiteY0" fmla="*/ 1082842 h 3236495"/>
              <a:gd name="connsiteX1" fmla="*/ 1058779 w 11569116"/>
              <a:gd name="connsiteY1" fmla="*/ 252663 h 3236495"/>
              <a:gd name="connsiteX2" fmla="*/ 2129590 w 11569116"/>
              <a:gd name="connsiteY2" fmla="*/ 0 h 3236495"/>
              <a:gd name="connsiteX3" fmla="*/ 3465095 w 11569116"/>
              <a:gd name="connsiteY3" fmla="*/ 276726 h 3236495"/>
              <a:gd name="connsiteX4" fmla="*/ 4331369 w 11569116"/>
              <a:gd name="connsiteY4" fmla="*/ 1130968 h 3236495"/>
              <a:gd name="connsiteX5" fmla="*/ 5257800 w 11569116"/>
              <a:gd name="connsiteY5" fmla="*/ 1552073 h 3236495"/>
              <a:gd name="connsiteX6" fmla="*/ 5979695 w 11569116"/>
              <a:gd name="connsiteY6" fmla="*/ 1576137 h 3236495"/>
              <a:gd name="connsiteX7" fmla="*/ 6581274 w 11569116"/>
              <a:gd name="connsiteY7" fmla="*/ 2382252 h 3236495"/>
              <a:gd name="connsiteX8" fmla="*/ 7291137 w 11569116"/>
              <a:gd name="connsiteY8" fmla="*/ 2634916 h 3236495"/>
              <a:gd name="connsiteX9" fmla="*/ 8422105 w 11569116"/>
              <a:gd name="connsiteY9" fmla="*/ 2610852 h 3236495"/>
              <a:gd name="connsiteX10" fmla="*/ 9264316 w 11569116"/>
              <a:gd name="connsiteY10" fmla="*/ 2261937 h 3236495"/>
              <a:gd name="connsiteX11" fmla="*/ 9889958 w 11569116"/>
              <a:gd name="connsiteY11" fmla="*/ 1648326 h 3236495"/>
              <a:gd name="connsiteX12" fmla="*/ 11569116 w 11569116"/>
              <a:gd name="connsiteY12" fmla="*/ 1669381 h 3236495"/>
              <a:gd name="connsiteX13" fmla="*/ 11550316 w 11569116"/>
              <a:gd name="connsiteY13" fmla="*/ 3236495 h 3236495"/>
              <a:gd name="connsiteX14" fmla="*/ 9775 w 11569116"/>
              <a:gd name="connsiteY14" fmla="*/ 3186113 h 3236495"/>
              <a:gd name="connsiteX15" fmla="*/ 0 w 11569116"/>
              <a:gd name="connsiteY15" fmla="*/ 1082842 h 3236495"/>
              <a:gd name="connsiteX0" fmla="*/ 0 w 11569116"/>
              <a:gd name="connsiteY0" fmla="*/ 1082992 h 3236645"/>
              <a:gd name="connsiteX1" fmla="*/ 1058779 w 11569116"/>
              <a:gd name="connsiteY1" fmla="*/ 252813 h 3236645"/>
              <a:gd name="connsiteX2" fmla="*/ 2129590 w 11569116"/>
              <a:gd name="connsiteY2" fmla="*/ 150 h 3236645"/>
              <a:gd name="connsiteX3" fmla="*/ 3465095 w 11569116"/>
              <a:gd name="connsiteY3" fmla="*/ 276876 h 3236645"/>
              <a:gd name="connsiteX4" fmla="*/ 4331369 w 11569116"/>
              <a:gd name="connsiteY4" fmla="*/ 1131118 h 3236645"/>
              <a:gd name="connsiteX5" fmla="*/ 5257800 w 11569116"/>
              <a:gd name="connsiteY5" fmla="*/ 1552223 h 3236645"/>
              <a:gd name="connsiteX6" fmla="*/ 5979695 w 11569116"/>
              <a:gd name="connsiteY6" fmla="*/ 1576287 h 3236645"/>
              <a:gd name="connsiteX7" fmla="*/ 6581274 w 11569116"/>
              <a:gd name="connsiteY7" fmla="*/ 2382402 h 3236645"/>
              <a:gd name="connsiteX8" fmla="*/ 7291137 w 11569116"/>
              <a:gd name="connsiteY8" fmla="*/ 2635066 h 3236645"/>
              <a:gd name="connsiteX9" fmla="*/ 8422105 w 11569116"/>
              <a:gd name="connsiteY9" fmla="*/ 2611002 h 3236645"/>
              <a:gd name="connsiteX10" fmla="*/ 9264316 w 11569116"/>
              <a:gd name="connsiteY10" fmla="*/ 2262087 h 3236645"/>
              <a:gd name="connsiteX11" fmla="*/ 9889958 w 11569116"/>
              <a:gd name="connsiteY11" fmla="*/ 1648476 h 3236645"/>
              <a:gd name="connsiteX12" fmla="*/ 11569116 w 11569116"/>
              <a:gd name="connsiteY12" fmla="*/ 1669531 h 3236645"/>
              <a:gd name="connsiteX13" fmla="*/ 11550316 w 11569116"/>
              <a:gd name="connsiteY13" fmla="*/ 3236645 h 3236645"/>
              <a:gd name="connsiteX14" fmla="*/ 9775 w 11569116"/>
              <a:gd name="connsiteY14" fmla="*/ 3186263 h 3236645"/>
              <a:gd name="connsiteX15" fmla="*/ 0 w 11569116"/>
              <a:gd name="connsiteY15" fmla="*/ 1082992 h 3236645"/>
              <a:gd name="connsiteX0" fmla="*/ 0 w 11569116"/>
              <a:gd name="connsiteY0" fmla="*/ 1084745 h 3238398"/>
              <a:gd name="connsiteX1" fmla="*/ 1058779 w 11569116"/>
              <a:gd name="connsiteY1" fmla="*/ 254566 h 3238398"/>
              <a:gd name="connsiteX2" fmla="*/ 2129590 w 11569116"/>
              <a:gd name="connsiteY2" fmla="*/ 1903 h 3238398"/>
              <a:gd name="connsiteX3" fmla="*/ 3465095 w 11569116"/>
              <a:gd name="connsiteY3" fmla="*/ 278629 h 3238398"/>
              <a:gd name="connsiteX4" fmla="*/ 4331369 w 11569116"/>
              <a:gd name="connsiteY4" fmla="*/ 1132871 h 3238398"/>
              <a:gd name="connsiteX5" fmla="*/ 5257800 w 11569116"/>
              <a:gd name="connsiteY5" fmla="*/ 1553976 h 3238398"/>
              <a:gd name="connsiteX6" fmla="*/ 5979695 w 11569116"/>
              <a:gd name="connsiteY6" fmla="*/ 1578040 h 3238398"/>
              <a:gd name="connsiteX7" fmla="*/ 6581274 w 11569116"/>
              <a:gd name="connsiteY7" fmla="*/ 2384155 h 3238398"/>
              <a:gd name="connsiteX8" fmla="*/ 7291137 w 11569116"/>
              <a:gd name="connsiteY8" fmla="*/ 2636819 h 3238398"/>
              <a:gd name="connsiteX9" fmla="*/ 8422105 w 11569116"/>
              <a:gd name="connsiteY9" fmla="*/ 2612755 h 3238398"/>
              <a:gd name="connsiteX10" fmla="*/ 9264316 w 11569116"/>
              <a:gd name="connsiteY10" fmla="*/ 2263840 h 3238398"/>
              <a:gd name="connsiteX11" fmla="*/ 9889958 w 11569116"/>
              <a:gd name="connsiteY11" fmla="*/ 1650229 h 3238398"/>
              <a:gd name="connsiteX12" fmla="*/ 11569116 w 11569116"/>
              <a:gd name="connsiteY12" fmla="*/ 1671284 h 3238398"/>
              <a:gd name="connsiteX13" fmla="*/ 11550316 w 11569116"/>
              <a:gd name="connsiteY13" fmla="*/ 3238398 h 3238398"/>
              <a:gd name="connsiteX14" fmla="*/ 9775 w 11569116"/>
              <a:gd name="connsiteY14" fmla="*/ 3188016 h 3238398"/>
              <a:gd name="connsiteX15" fmla="*/ 0 w 11569116"/>
              <a:gd name="connsiteY15" fmla="*/ 1084745 h 3238398"/>
              <a:gd name="connsiteX0" fmla="*/ 0 w 11569116"/>
              <a:gd name="connsiteY0" fmla="*/ 1088339 h 3241992"/>
              <a:gd name="connsiteX1" fmla="*/ 1058779 w 11569116"/>
              <a:gd name="connsiteY1" fmla="*/ 258160 h 3241992"/>
              <a:gd name="connsiteX2" fmla="*/ 2129590 w 11569116"/>
              <a:gd name="connsiteY2" fmla="*/ 5497 h 3241992"/>
              <a:gd name="connsiteX3" fmla="*/ 3436520 w 11569116"/>
              <a:gd name="connsiteY3" fmla="*/ 339373 h 3241992"/>
              <a:gd name="connsiteX4" fmla="*/ 4331369 w 11569116"/>
              <a:gd name="connsiteY4" fmla="*/ 1136465 h 3241992"/>
              <a:gd name="connsiteX5" fmla="*/ 5257800 w 11569116"/>
              <a:gd name="connsiteY5" fmla="*/ 1557570 h 3241992"/>
              <a:gd name="connsiteX6" fmla="*/ 5979695 w 11569116"/>
              <a:gd name="connsiteY6" fmla="*/ 1581634 h 3241992"/>
              <a:gd name="connsiteX7" fmla="*/ 6581274 w 11569116"/>
              <a:gd name="connsiteY7" fmla="*/ 2387749 h 3241992"/>
              <a:gd name="connsiteX8" fmla="*/ 7291137 w 11569116"/>
              <a:gd name="connsiteY8" fmla="*/ 2640413 h 3241992"/>
              <a:gd name="connsiteX9" fmla="*/ 8422105 w 11569116"/>
              <a:gd name="connsiteY9" fmla="*/ 2616349 h 3241992"/>
              <a:gd name="connsiteX10" fmla="*/ 9264316 w 11569116"/>
              <a:gd name="connsiteY10" fmla="*/ 2267434 h 3241992"/>
              <a:gd name="connsiteX11" fmla="*/ 9889958 w 11569116"/>
              <a:gd name="connsiteY11" fmla="*/ 1653823 h 3241992"/>
              <a:gd name="connsiteX12" fmla="*/ 11569116 w 11569116"/>
              <a:gd name="connsiteY12" fmla="*/ 1674878 h 3241992"/>
              <a:gd name="connsiteX13" fmla="*/ 11550316 w 11569116"/>
              <a:gd name="connsiteY13" fmla="*/ 3241992 h 3241992"/>
              <a:gd name="connsiteX14" fmla="*/ 9775 w 11569116"/>
              <a:gd name="connsiteY14" fmla="*/ 3191610 h 3241992"/>
              <a:gd name="connsiteX15" fmla="*/ 0 w 11569116"/>
              <a:gd name="connsiteY15" fmla="*/ 1088339 h 3241992"/>
              <a:gd name="connsiteX0" fmla="*/ 0 w 11569116"/>
              <a:gd name="connsiteY0" fmla="*/ 1088339 h 3241992"/>
              <a:gd name="connsiteX1" fmla="*/ 1058779 w 11569116"/>
              <a:gd name="connsiteY1" fmla="*/ 258160 h 3241992"/>
              <a:gd name="connsiteX2" fmla="*/ 2129590 w 11569116"/>
              <a:gd name="connsiteY2" fmla="*/ 5497 h 3241992"/>
              <a:gd name="connsiteX3" fmla="*/ 3436520 w 11569116"/>
              <a:gd name="connsiteY3" fmla="*/ 339373 h 3241992"/>
              <a:gd name="connsiteX4" fmla="*/ 4331369 w 11569116"/>
              <a:gd name="connsiteY4" fmla="*/ 1136465 h 3241992"/>
              <a:gd name="connsiteX5" fmla="*/ 5257800 w 11569116"/>
              <a:gd name="connsiteY5" fmla="*/ 1557570 h 3241992"/>
              <a:gd name="connsiteX6" fmla="*/ 5965408 w 11569116"/>
              <a:gd name="connsiteY6" fmla="*/ 1724509 h 3241992"/>
              <a:gd name="connsiteX7" fmla="*/ 6581274 w 11569116"/>
              <a:gd name="connsiteY7" fmla="*/ 2387749 h 3241992"/>
              <a:gd name="connsiteX8" fmla="*/ 7291137 w 11569116"/>
              <a:gd name="connsiteY8" fmla="*/ 2640413 h 3241992"/>
              <a:gd name="connsiteX9" fmla="*/ 8422105 w 11569116"/>
              <a:gd name="connsiteY9" fmla="*/ 2616349 h 3241992"/>
              <a:gd name="connsiteX10" fmla="*/ 9264316 w 11569116"/>
              <a:gd name="connsiteY10" fmla="*/ 2267434 h 3241992"/>
              <a:gd name="connsiteX11" fmla="*/ 9889958 w 11569116"/>
              <a:gd name="connsiteY11" fmla="*/ 1653823 h 3241992"/>
              <a:gd name="connsiteX12" fmla="*/ 11569116 w 11569116"/>
              <a:gd name="connsiteY12" fmla="*/ 1674878 h 3241992"/>
              <a:gd name="connsiteX13" fmla="*/ 11550316 w 11569116"/>
              <a:gd name="connsiteY13" fmla="*/ 3241992 h 3241992"/>
              <a:gd name="connsiteX14" fmla="*/ 9775 w 11569116"/>
              <a:gd name="connsiteY14" fmla="*/ 3191610 h 3241992"/>
              <a:gd name="connsiteX15" fmla="*/ 0 w 11569116"/>
              <a:gd name="connsiteY15" fmla="*/ 1088339 h 3241992"/>
              <a:gd name="connsiteX0" fmla="*/ 0 w 11569116"/>
              <a:gd name="connsiteY0" fmla="*/ 1088339 h 3241992"/>
              <a:gd name="connsiteX1" fmla="*/ 1058779 w 11569116"/>
              <a:gd name="connsiteY1" fmla="*/ 258160 h 3241992"/>
              <a:gd name="connsiteX2" fmla="*/ 2129590 w 11569116"/>
              <a:gd name="connsiteY2" fmla="*/ 5497 h 3241992"/>
              <a:gd name="connsiteX3" fmla="*/ 3436520 w 11569116"/>
              <a:gd name="connsiteY3" fmla="*/ 339373 h 3241992"/>
              <a:gd name="connsiteX4" fmla="*/ 4331369 w 11569116"/>
              <a:gd name="connsiteY4" fmla="*/ 1136465 h 3241992"/>
              <a:gd name="connsiteX5" fmla="*/ 5257800 w 11569116"/>
              <a:gd name="connsiteY5" fmla="*/ 1557570 h 3241992"/>
              <a:gd name="connsiteX6" fmla="*/ 5965408 w 11569116"/>
              <a:gd name="connsiteY6" fmla="*/ 1653071 h 3241992"/>
              <a:gd name="connsiteX7" fmla="*/ 6581274 w 11569116"/>
              <a:gd name="connsiteY7" fmla="*/ 2387749 h 3241992"/>
              <a:gd name="connsiteX8" fmla="*/ 7291137 w 11569116"/>
              <a:gd name="connsiteY8" fmla="*/ 2640413 h 3241992"/>
              <a:gd name="connsiteX9" fmla="*/ 8422105 w 11569116"/>
              <a:gd name="connsiteY9" fmla="*/ 2616349 h 3241992"/>
              <a:gd name="connsiteX10" fmla="*/ 9264316 w 11569116"/>
              <a:gd name="connsiteY10" fmla="*/ 2267434 h 3241992"/>
              <a:gd name="connsiteX11" fmla="*/ 9889958 w 11569116"/>
              <a:gd name="connsiteY11" fmla="*/ 1653823 h 3241992"/>
              <a:gd name="connsiteX12" fmla="*/ 11569116 w 11569116"/>
              <a:gd name="connsiteY12" fmla="*/ 1674878 h 3241992"/>
              <a:gd name="connsiteX13" fmla="*/ 11550316 w 11569116"/>
              <a:gd name="connsiteY13" fmla="*/ 3241992 h 3241992"/>
              <a:gd name="connsiteX14" fmla="*/ 9775 w 11569116"/>
              <a:gd name="connsiteY14" fmla="*/ 3191610 h 3241992"/>
              <a:gd name="connsiteX15" fmla="*/ 0 w 11569116"/>
              <a:gd name="connsiteY15" fmla="*/ 1088339 h 3241992"/>
              <a:gd name="connsiteX0" fmla="*/ 4245 w 11573361"/>
              <a:gd name="connsiteY0" fmla="*/ 1088339 h 3248760"/>
              <a:gd name="connsiteX1" fmla="*/ 1063024 w 11573361"/>
              <a:gd name="connsiteY1" fmla="*/ 258160 h 3248760"/>
              <a:gd name="connsiteX2" fmla="*/ 2133835 w 11573361"/>
              <a:gd name="connsiteY2" fmla="*/ 5497 h 3248760"/>
              <a:gd name="connsiteX3" fmla="*/ 3440765 w 11573361"/>
              <a:gd name="connsiteY3" fmla="*/ 339373 h 3248760"/>
              <a:gd name="connsiteX4" fmla="*/ 4335614 w 11573361"/>
              <a:gd name="connsiteY4" fmla="*/ 1136465 h 3248760"/>
              <a:gd name="connsiteX5" fmla="*/ 5262045 w 11573361"/>
              <a:gd name="connsiteY5" fmla="*/ 1557570 h 3248760"/>
              <a:gd name="connsiteX6" fmla="*/ 5969653 w 11573361"/>
              <a:gd name="connsiteY6" fmla="*/ 1653071 h 3248760"/>
              <a:gd name="connsiteX7" fmla="*/ 6585519 w 11573361"/>
              <a:gd name="connsiteY7" fmla="*/ 2387749 h 3248760"/>
              <a:gd name="connsiteX8" fmla="*/ 7295382 w 11573361"/>
              <a:gd name="connsiteY8" fmla="*/ 2640413 h 3248760"/>
              <a:gd name="connsiteX9" fmla="*/ 8426350 w 11573361"/>
              <a:gd name="connsiteY9" fmla="*/ 2616349 h 3248760"/>
              <a:gd name="connsiteX10" fmla="*/ 9268561 w 11573361"/>
              <a:gd name="connsiteY10" fmla="*/ 2267434 h 3248760"/>
              <a:gd name="connsiteX11" fmla="*/ 9894203 w 11573361"/>
              <a:gd name="connsiteY11" fmla="*/ 1653823 h 3248760"/>
              <a:gd name="connsiteX12" fmla="*/ 11573361 w 11573361"/>
              <a:gd name="connsiteY12" fmla="*/ 1674878 h 3248760"/>
              <a:gd name="connsiteX13" fmla="*/ 11554561 w 11573361"/>
              <a:gd name="connsiteY13" fmla="*/ 3241992 h 3248760"/>
              <a:gd name="connsiteX14" fmla="*/ 462 w 11573361"/>
              <a:gd name="connsiteY14" fmla="*/ 3248760 h 3248760"/>
              <a:gd name="connsiteX15" fmla="*/ 4245 w 11573361"/>
              <a:gd name="connsiteY15" fmla="*/ 1088339 h 3248760"/>
              <a:gd name="connsiteX0" fmla="*/ 4245 w 11581676"/>
              <a:gd name="connsiteY0" fmla="*/ 1088339 h 3248760"/>
              <a:gd name="connsiteX1" fmla="*/ 1063024 w 11581676"/>
              <a:gd name="connsiteY1" fmla="*/ 258160 h 3248760"/>
              <a:gd name="connsiteX2" fmla="*/ 2133835 w 11581676"/>
              <a:gd name="connsiteY2" fmla="*/ 5497 h 3248760"/>
              <a:gd name="connsiteX3" fmla="*/ 3440765 w 11581676"/>
              <a:gd name="connsiteY3" fmla="*/ 339373 h 3248760"/>
              <a:gd name="connsiteX4" fmla="*/ 4335614 w 11581676"/>
              <a:gd name="connsiteY4" fmla="*/ 1136465 h 3248760"/>
              <a:gd name="connsiteX5" fmla="*/ 5262045 w 11581676"/>
              <a:gd name="connsiteY5" fmla="*/ 1557570 h 3248760"/>
              <a:gd name="connsiteX6" fmla="*/ 5969653 w 11581676"/>
              <a:gd name="connsiteY6" fmla="*/ 1653071 h 3248760"/>
              <a:gd name="connsiteX7" fmla="*/ 6585519 w 11581676"/>
              <a:gd name="connsiteY7" fmla="*/ 2387749 h 3248760"/>
              <a:gd name="connsiteX8" fmla="*/ 7295382 w 11581676"/>
              <a:gd name="connsiteY8" fmla="*/ 2640413 h 3248760"/>
              <a:gd name="connsiteX9" fmla="*/ 8426350 w 11581676"/>
              <a:gd name="connsiteY9" fmla="*/ 2616349 h 3248760"/>
              <a:gd name="connsiteX10" fmla="*/ 9268561 w 11581676"/>
              <a:gd name="connsiteY10" fmla="*/ 2267434 h 3248760"/>
              <a:gd name="connsiteX11" fmla="*/ 9894203 w 11581676"/>
              <a:gd name="connsiteY11" fmla="*/ 1653823 h 3248760"/>
              <a:gd name="connsiteX12" fmla="*/ 11573361 w 11581676"/>
              <a:gd name="connsiteY12" fmla="*/ 1674878 h 3248760"/>
              <a:gd name="connsiteX13" fmla="*/ 11581676 w 11581676"/>
              <a:gd name="connsiteY13" fmla="*/ 3213417 h 3248760"/>
              <a:gd name="connsiteX14" fmla="*/ 462 w 11581676"/>
              <a:gd name="connsiteY14" fmla="*/ 3248760 h 3248760"/>
              <a:gd name="connsiteX15" fmla="*/ 4245 w 11581676"/>
              <a:gd name="connsiteY15" fmla="*/ 1088339 h 3248760"/>
              <a:gd name="connsiteX0" fmla="*/ 4245 w 11573581"/>
              <a:gd name="connsiteY0" fmla="*/ 1088339 h 3256279"/>
              <a:gd name="connsiteX1" fmla="*/ 1063024 w 11573581"/>
              <a:gd name="connsiteY1" fmla="*/ 258160 h 3256279"/>
              <a:gd name="connsiteX2" fmla="*/ 2133835 w 11573581"/>
              <a:gd name="connsiteY2" fmla="*/ 5497 h 3256279"/>
              <a:gd name="connsiteX3" fmla="*/ 3440765 w 11573581"/>
              <a:gd name="connsiteY3" fmla="*/ 339373 h 3256279"/>
              <a:gd name="connsiteX4" fmla="*/ 4335614 w 11573581"/>
              <a:gd name="connsiteY4" fmla="*/ 1136465 h 3256279"/>
              <a:gd name="connsiteX5" fmla="*/ 5262045 w 11573581"/>
              <a:gd name="connsiteY5" fmla="*/ 1557570 h 3256279"/>
              <a:gd name="connsiteX6" fmla="*/ 5969653 w 11573581"/>
              <a:gd name="connsiteY6" fmla="*/ 1653071 h 3256279"/>
              <a:gd name="connsiteX7" fmla="*/ 6585519 w 11573581"/>
              <a:gd name="connsiteY7" fmla="*/ 2387749 h 3256279"/>
              <a:gd name="connsiteX8" fmla="*/ 7295382 w 11573581"/>
              <a:gd name="connsiteY8" fmla="*/ 2640413 h 3256279"/>
              <a:gd name="connsiteX9" fmla="*/ 8426350 w 11573581"/>
              <a:gd name="connsiteY9" fmla="*/ 2616349 h 3256279"/>
              <a:gd name="connsiteX10" fmla="*/ 9268561 w 11573581"/>
              <a:gd name="connsiteY10" fmla="*/ 2267434 h 3256279"/>
              <a:gd name="connsiteX11" fmla="*/ 9894203 w 11573581"/>
              <a:gd name="connsiteY11" fmla="*/ 1653823 h 3256279"/>
              <a:gd name="connsiteX12" fmla="*/ 11573361 w 11573581"/>
              <a:gd name="connsiteY12" fmla="*/ 1674878 h 3256279"/>
              <a:gd name="connsiteX13" fmla="*/ 11554561 w 11573581"/>
              <a:gd name="connsiteY13" fmla="*/ 3256279 h 3256279"/>
              <a:gd name="connsiteX14" fmla="*/ 462 w 11573581"/>
              <a:gd name="connsiteY14" fmla="*/ 3248760 h 3256279"/>
              <a:gd name="connsiteX15" fmla="*/ 4245 w 11573581"/>
              <a:gd name="connsiteY15" fmla="*/ 1088339 h 3256279"/>
              <a:gd name="connsiteX0" fmla="*/ 4245 w 11573820"/>
              <a:gd name="connsiteY0" fmla="*/ 1088339 h 3248760"/>
              <a:gd name="connsiteX1" fmla="*/ 1063024 w 11573820"/>
              <a:gd name="connsiteY1" fmla="*/ 258160 h 3248760"/>
              <a:gd name="connsiteX2" fmla="*/ 2133835 w 11573820"/>
              <a:gd name="connsiteY2" fmla="*/ 5497 h 3248760"/>
              <a:gd name="connsiteX3" fmla="*/ 3440765 w 11573820"/>
              <a:gd name="connsiteY3" fmla="*/ 339373 h 3248760"/>
              <a:gd name="connsiteX4" fmla="*/ 4335614 w 11573820"/>
              <a:gd name="connsiteY4" fmla="*/ 1136465 h 3248760"/>
              <a:gd name="connsiteX5" fmla="*/ 5262045 w 11573820"/>
              <a:gd name="connsiteY5" fmla="*/ 1557570 h 3248760"/>
              <a:gd name="connsiteX6" fmla="*/ 5969653 w 11573820"/>
              <a:gd name="connsiteY6" fmla="*/ 1653071 h 3248760"/>
              <a:gd name="connsiteX7" fmla="*/ 6585519 w 11573820"/>
              <a:gd name="connsiteY7" fmla="*/ 2387749 h 3248760"/>
              <a:gd name="connsiteX8" fmla="*/ 7295382 w 11573820"/>
              <a:gd name="connsiteY8" fmla="*/ 2640413 h 3248760"/>
              <a:gd name="connsiteX9" fmla="*/ 8426350 w 11573820"/>
              <a:gd name="connsiteY9" fmla="*/ 2616349 h 3248760"/>
              <a:gd name="connsiteX10" fmla="*/ 9268561 w 11573820"/>
              <a:gd name="connsiteY10" fmla="*/ 2267434 h 3248760"/>
              <a:gd name="connsiteX11" fmla="*/ 9894203 w 11573820"/>
              <a:gd name="connsiteY11" fmla="*/ 1653823 h 3248760"/>
              <a:gd name="connsiteX12" fmla="*/ 11573361 w 11573820"/>
              <a:gd name="connsiteY12" fmla="*/ 1674878 h 3248760"/>
              <a:gd name="connsiteX13" fmla="*/ 11568118 w 11573820"/>
              <a:gd name="connsiteY13" fmla="*/ 3227704 h 3248760"/>
              <a:gd name="connsiteX14" fmla="*/ 462 w 11573820"/>
              <a:gd name="connsiteY14" fmla="*/ 3248760 h 3248760"/>
              <a:gd name="connsiteX15" fmla="*/ 4245 w 11573820"/>
              <a:gd name="connsiteY15" fmla="*/ 1088339 h 3248760"/>
              <a:gd name="connsiteX0" fmla="*/ 4245 w 11581676"/>
              <a:gd name="connsiteY0" fmla="*/ 1088339 h 3256279"/>
              <a:gd name="connsiteX1" fmla="*/ 1063024 w 11581676"/>
              <a:gd name="connsiteY1" fmla="*/ 258160 h 3256279"/>
              <a:gd name="connsiteX2" fmla="*/ 2133835 w 11581676"/>
              <a:gd name="connsiteY2" fmla="*/ 5497 h 3256279"/>
              <a:gd name="connsiteX3" fmla="*/ 3440765 w 11581676"/>
              <a:gd name="connsiteY3" fmla="*/ 339373 h 3256279"/>
              <a:gd name="connsiteX4" fmla="*/ 4335614 w 11581676"/>
              <a:gd name="connsiteY4" fmla="*/ 1136465 h 3256279"/>
              <a:gd name="connsiteX5" fmla="*/ 5262045 w 11581676"/>
              <a:gd name="connsiteY5" fmla="*/ 1557570 h 3256279"/>
              <a:gd name="connsiteX6" fmla="*/ 5969653 w 11581676"/>
              <a:gd name="connsiteY6" fmla="*/ 1653071 h 3256279"/>
              <a:gd name="connsiteX7" fmla="*/ 6585519 w 11581676"/>
              <a:gd name="connsiteY7" fmla="*/ 2387749 h 3256279"/>
              <a:gd name="connsiteX8" fmla="*/ 7295382 w 11581676"/>
              <a:gd name="connsiteY8" fmla="*/ 2640413 h 3256279"/>
              <a:gd name="connsiteX9" fmla="*/ 8426350 w 11581676"/>
              <a:gd name="connsiteY9" fmla="*/ 2616349 h 3256279"/>
              <a:gd name="connsiteX10" fmla="*/ 9268561 w 11581676"/>
              <a:gd name="connsiteY10" fmla="*/ 2267434 h 3256279"/>
              <a:gd name="connsiteX11" fmla="*/ 9894203 w 11581676"/>
              <a:gd name="connsiteY11" fmla="*/ 1653823 h 3256279"/>
              <a:gd name="connsiteX12" fmla="*/ 11573361 w 11581676"/>
              <a:gd name="connsiteY12" fmla="*/ 1674878 h 3256279"/>
              <a:gd name="connsiteX13" fmla="*/ 11581676 w 11581676"/>
              <a:gd name="connsiteY13" fmla="*/ 3256279 h 3256279"/>
              <a:gd name="connsiteX14" fmla="*/ 462 w 11581676"/>
              <a:gd name="connsiteY14" fmla="*/ 3248760 h 3256279"/>
              <a:gd name="connsiteX15" fmla="*/ 4245 w 11581676"/>
              <a:gd name="connsiteY15" fmla="*/ 1088339 h 3256279"/>
              <a:gd name="connsiteX0" fmla="*/ 4245 w 11581676"/>
              <a:gd name="connsiteY0" fmla="*/ 855945 h 3023885"/>
              <a:gd name="connsiteX1" fmla="*/ 1063024 w 11581676"/>
              <a:gd name="connsiteY1" fmla="*/ 25766 h 3023885"/>
              <a:gd name="connsiteX2" fmla="*/ 2215180 w 11581676"/>
              <a:gd name="connsiteY2" fmla="*/ 201728 h 3023885"/>
              <a:gd name="connsiteX3" fmla="*/ 3440765 w 11581676"/>
              <a:gd name="connsiteY3" fmla="*/ 106979 h 3023885"/>
              <a:gd name="connsiteX4" fmla="*/ 4335614 w 11581676"/>
              <a:gd name="connsiteY4" fmla="*/ 904071 h 3023885"/>
              <a:gd name="connsiteX5" fmla="*/ 5262045 w 11581676"/>
              <a:gd name="connsiteY5" fmla="*/ 1325176 h 3023885"/>
              <a:gd name="connsiteX6" fmla="*/ 5969653 w 11581676"/>
              <a:gd name="connsiteY6" fmla="*/ 1420677 h 3023885"/>
              <a:gd name="connsiteX7" fmla="*/ 6585519 w 11581676"/>
              <a:gd name="connsiteY7" fmla="*/ 2155355 h 3023885"/>
              <a:gd name="connsiteX8" fmla="*/ 7295382 w 11581676"/>
              <a:gd name="connsiteY8" fmla="*/ 2408019 h 3023885"/>
              <a:gd name="connsiteX9" fmla="*/ 8426350 w 11581676"/>
              <a:gd name="connsiteY9" fmla="*/ 2383955 h 3023885"/>
              <a:gd name="connsiteX10" fmla="*/ 9268561 w 11581676"/>
              <a:gd name="connsiteY10" fmla="*/ 2035040 h 3023885"/>
              <a:gd name="connsiteX11" fmla="*/ 9894203 w 11581676"/>
              <a:gd name="connsiteY11" fmla="*/ 1421429 h 3023885"/>
              <a:gd name="connsiteX12" fmla="*/ 11573361 w 11581676"/>
              <a:gd name="connsiteY12" fmla="*/ 1442484 h 3023885"/>
              <a:gd name="connsiteX13" fmla="*/ 11581676 w 11581676"/>
              <a:gd name="connsiteY13" fmla="*/ 3023885 h 3023885"/>
              <a:gd name="connsiteX14" fmla="*/ 462 w 11581676"/>
              <a:gd name="connsiteY14" fmla="*/ 3016366 h 3023885"/>
              <a:gd name="connsiteX15" fmla="*/ 4245 w 11581676"/>
              <a:gd name="connsiteY15" fmla="*/ 855945 h 3023885"/>
              <a:gd name="connsiteX0" fmla="*/ 4245 w 11581676"/>
              <a:gd name="connsiteY0" fmla="*/ 785683 h 2953623"/>
              <a:gd name="connsiteX1" fmla="*/ 981679 w 11581676"/>
              <a:gd name="connsiteY1" fmla="*/ 112667 h 2953623"/>
              <a:gd name="connsiteX2" fmla="*/ 2215180 w 11581676"/>
              <a:gd name="connsiteY2" fmla="*/ 131466 h 2953623"/>
              <a:gd name="connsiteX3" fmla="*/ 3440765 w 11581676"/>
              <a:gd name="connsiteY3" fmla="*/ 36717 h 2953623"/>
              <a:gd name="connsiteX4" fmla="*/ 4335614 w 11581676"/>
              <a:gd name="connsiteY4" fmla="*/ 833809 h 2953623"/>
              <a:gd name="connsiteX5" fmla="*/ 5262045 w 11581676"/>
              <a:gd name="connsiteY5" fmla="*/ 1254914 h 2953623"/>
              <a:gd name="connsiteX6" fmla="*/ 5969653 w 11581676"/>
              <a:gd name="connsiteY6" fmla="*/ 1350415 h 2953623"/>
              <a:gd name="connsiteX7" fmla="*/ 6585519 w 11581676"/>
              <a:gd name="connsiteY7" fmla="*/ 2085093 h 2953623"/>
              <a:gd name="connsiteX8" fmla="*/ 7295382 w 11581676"/>
              <a:gd name="connsiteY8" fmla="*/ 2337757 h 2953623"/>
              <a:gd name="connsiteX9" fmla="*/ 8426350 w 11581676"/>
              <a:gd name="connsiteY9" fmla="*/ 2313693 h 2953623"/>
              <a:gd name="connsiteX10" fmla="*/ 9268561 w 11581676"/>
              <a:gd name="connsiteY10" fmla="*/ 1964778 h 2953623"/>
              <a:gd name="connsiteX11" fmla="*/ 9894203 w 11581676"/>
              <a:gd name="connsiteY11" fmla="*/ 1351167 h 2953623"/>
              <a:gd name="connsiteX12" fmla="*/ 11573361 w 11581676"/>
              <a:gd name="connsiteY12" fmla="*/ 1372222 h 2953623"/>
              <a:gd name="connsiteX13" fmla="*/ 11581676 w 11581676"/>
              <a:gd name="connsiteY13" fmla="*/ 2953623 h 2953623"/>
              <a:gd name="connsiteX14" fmla="*/ 462 w 11581676"/>
              <a:gd name="connsiteY14" fmla="*/ 2946104 h 2953623"/>
              <a:gd name="connsiteX15" fmla="*/ 4245 w 11581676"/>
              <a:gd name="connsiteY15" fmla="*/ 785683 h 2953623"/>
              <a:gd name="connsiteX0" fmla="*/ 4245 w 11581676"/>
              <a:gd name="connsiteY0" fmla="*/ 812827 h 2980767"/>
              <a:gd name="connsiteX1" fmla="*/ 981679 w 11581676"/>
              <a:gd name="connsiteY1" fmla="*/ 139811 h 2980767"/>
              <a:gd name="connsiteX2" fmla="*/ 2215180 w 11581676"/>
              <a:gd name="connsiteY2" fmla="*/ 58598 h 2980767"/>
              <a:gd name="connsiteX3" fmla="*/ 3440765 w 11581676"/>
              <a:gd name="connsiteY3" fmla="*/ 63861 h 2980767"/>
              <a:gd name="connsiteX4" fmla="*/ 4335614 w 11581676"/>
              <a:gd name="connsiteY4" fmla="*/ 860953 h 2980767"/>
              <a:gd name="connsiteX5" fmla="*/ 5262045 w 11581676"/>
              <a:gd name="connsiteY5" fmla="*/ 1282058 h 2980767"/>
              <a:gd name="connsiteX6" fmla="*/ 5969653 w 11581676"/>
              <a:gd name="connsiteY6" fmla="*/ 1377559 h 2980767"/>
              <a:gd name="connsiteX7" fmla="*/ 6585519 w 11581676"/>
              <a:gd name="connsiteY7" fmla="*/ 2112237 h 2980767"/>
              <a:gd name="connsiteX8" fmla="*/ 7295382 w 11581676"/>
              <a:gd name="connsiteY8" fmla="*/ 2364901 h 2980767"/>
              <a:gd name="connsiteX9" fmla="*/ 8426350 w 11581676"/>
              <a:gd name="connsiteY9" fmla="*/ 2340837 h 2980767"/>
              <a:gd name="connsiteX10" fmla="*/ 9268561 w 11581676"/>
              <a:gd name="connsiteY10" fmla="*/ 1991922 h 2980767"/>
              <a:gd name="connsiteX11" fmla="*/ 9894203 w 11581676"/>
              <a:gd name="connsiteY11" fmla="*/ 1378311 h 2980767"/>
              <a:gd name="connsiteX12" fmla="*/ 11573361 w 11581676"/>
              <a:gd name="connsiteY12" fmla="*/ 1399366 h 2980767"/>
              <a:gd name="connsiteX13" fmla="*/ 11581676 w 11581676"/>
              <a:gd name="connsiteY13" fmla="*/ 2980767 h 2980767"/>
              <a:gd name="connsiteX14" fmla="*/ 462 w 11581676"/>
              <a:gd name="connsiteY14" fmla="*/ 2973248 h 2980767"/>
              <a:gd name="connsiteX15" fmla="*/ 4245 w 11581676"/>
              <a:gd name="connsiteY15" fmla="*/ 812827 h 2980767"/>
              <a:gd name="connsiteX0" fmla="*/ 4245 w 11581676"/>
              <a:gd name="connsiteY0" fmla="*/ 767695 h 2935635"/>
              <a:gd name="connsiteX1" fmla="*/ 981679 w 11581676"/>
              <a:gd name="connsiteY1" fmla="*/ 94679 h 2935635"/>
              <a:gd name="connsiteX2" fmla="*/ 2215180 w 11581676"/>
              <a:gd name="connsiteY2" fmla="*/ 13466 h 2935635"/>
              <a:gd name="connsiteX3" fmla="*/ 3454322 w 11581676"/>
              <a:gd name="connsiteY3" fmla="*/ 175892 h 2935635"/>
              <a:gd name="connsiteX4" fmla="*/ 4335614 w 11581676"/>
              <a:gd name="connsiteY4" fmla="*/ 815821 h 2935635"/>
              <a:gd name="connsiteX5" fmla="*/ 5262045 w 11581676"/>
              <a:gd name="connsiteY5" fmla="*/ 1236926 h 2935635"/>
              <a:gd name="connsiteX6" fmla="*/ 5969653 w 11581676"/>
              <a:gd name="connsiteY6" fmla="*/ 1332427 h 2935635"/>
              <a:gd name="connsiteX7" fmla="*/ 6585519 w 11581676"/>
              <a:gd name="connsiteY7" fmla="*/ 2067105 h 2935635"/>
              <a:gd name="connsiteX8" fmla="*/ 7295382 w 11581676"/>
              <a:gd name="connsiteY8" fmla="*/ 2319769 h 2935635"/>
              <a:gd name="connsiteX9" fmla="*/ 8426350 w 11581676"/>
              <a:gd name="connsiteY9" fmla="*/ 2295705 h 2935635"/>
              <a:gd name="connsiteX10" fmla="*/ 9268561 w 11581676"/>
              <a:gd name="connsiteY10" fmla="*/ 1946790 h 2935635"/>
              <a:gd name="connsiteX11" fmla="*/ 9894203 w 11581676"/>
              <a:gd name="connsiteY11" fmla="*/ 1333179 h 2935635"/>
              <a:gd name="connsiteX12" fmla="*/ 11573361 w 11581676"/>
              <a:gd name="connsiteY12" fmla="*/ 1354234 h 2935635"/>
              <a:gd name="connsiteX13" fmla="*/ 11581676 w 11581676"/>
              <a:gd name="connsiteY13" fmla="*/ 2935635 h 2935635"/>
              <a:gd name="connsiteX14" fmla="*/ 462 w 11581676"/>
              <a:gd name="connsiteY14" fmla="*/ 2928116 h 2935635"/>
              <a:gd name="connsiteX15" fmla="*/ 4245 w 11581676"/>
              <a:gd name="connsiteY15" fmla="*/ 767695 h 2935635"/>
              <a:gd name="connsiteX0" fmla="*/ 4245 w 11581676"/>
              <a:gd name="connsiteY0" fmla="*/ 767695 h 2935635"/>
              <a:gd name="connsiteX1" fmla="*/ 981679 w 11581676"/>
              <a:gd name="connsiteY1" fmla="*/ 94679 h 2935635"/>
              <a:gd name="connsiteX2" fmla="*/ 2215180 w 11581676"/>
              <a:gd name="connsiteY2" fmla="*/ 13466 h 2935635"/>
              <a:gd name="connsiteX3" fmla="*/ 3454322 w 11581676"/>
              <a:gd name="connsiteY3" fmla="*/ 175892 h 2935635"/>
              <a:gd name="connsiteX4" fmla="*/ 4335614 w 11581676"/>
              <a:gd name="connsiteY4" fmla="*/ 815821 h 2935635"/>
              <a:gd name="connsiteX5" fmla="*/ 5262045 w 11581676"/>
              <a:gd name="connsiteY5" fmla="*/ 1236926 h 2935635"/>
              <a:gd name="connsiteX6" fmla="*/ 5956096 w 11581676"/>
              <a:gd name="connsiteY6" fmla="*/ 1403864 h 2935635"/>
              <a:gd name="connsiteX7" fmla="*/ 6585519 w 11581676"/>
              <a:gd name="connsiteY7" fmla="*/ 2067105 h 2935635"/>
              <a:gd name="connsiteX8" fmla="*/ 7295382 w 11581676"/>
              <a:gd name="connsiteY8" fmla="*/ 2319769 h 2935635"/>
              <a:gd name="connsiteX9" fmla="*/ 8426350 w 11581676"/>
              <a:gd name="connsiteY9" fmla="*/ 2295705 h 2935635"/>
              <a:gd name="connsiteX10" fmla="*/ 9268561 w 11581676"/>
              <a:gd name="connsiteY10" fmla="*/ 1946790 h 2935635"/>
              <a:gd name="connsiteX11" fmla="*/ 9894203 w 11581676"/>
              <a:gd name="connsiteY11" fmla="*/ 1333179 h 2935635"/>
              <a:gd name="connsiteX12" fmla="*/ 11573361 w 11581676"/>
              <a:gd name="connsiteY12" fmla="*/ 1354234 h 2935635"/>
              <a:gd name="connsiteX13" fmla="*/ 11581676 w 11581676"/>
              <a:gd name="connsiteY13" fmla="*/ 2935635 h 2935635"/>
              <a:gd name="connsiteX14" fmla="*/ 462 w 11581676"/>
              <a:gd name="connsiteY14" fmla="*/ 2928116 h 2935635"/>
              <a:gd name="connsiteX15" fmla="*/ 4245 w 11581676"/>
              <a:gd name="connsiteY15" fmla="*/ 767695 h 2935635"/>
              <a:gd name="connsiteX0" fmla="*/ 4245 w 11581676"/>
              <a:gd name="connsiteY0" fmla="*/ 767695 h 2935635"/>
              <a:gd name="connsiteX1" fmla="*/ 981679 w 11581676"/>
              <a:gd name="connsiteY1" fmla="*/ 94679 h 2935635"/>
              <a:gd name="connsiteX2" fmla="*/ 2215180 w 11581676"/>
              <a:gd name="connsiteY2" fmla="*/ 13466 h 2935635"/>
              <a:gd name="connsiteX3" fmla="*/ 3454322 w 11581676"/>
              <a:gd name="connsiteY3" fmla="*/ 175892 h 2935635"/>
              <a:gd name="connsiteX4" fmla="*/ 4335614 w 11581676"/>
              <a:gd name="connsiteY4" fmla="*/ 815821 h 2935635"/>
              <a:gd name="connsiteX5" fmla="*/ 5262045 w 11581676"/>
              <a:gd name="connsiteY5" fmla="*/ 1236926 h 2935635"/>
              <a:gd name="connsiteX6" fmla="*/ 5956096 w 11581676"/>
              <a:gd name="connsiteY6" fmla="*/ 1403864 h 2935635"/>
              <a:gd name="connsiteX7" fmla="*/ 6699689 w 11581676"/>
              <a:gd name="connsiteY7" fmla="*/ 2271642 h 2935635"/>
              <a:gd name="connsiteX8" fmla="*/ 7295382 w 11581676"/>
              <a:gd name="connsiteY8" fmla="*/ 2319769 h 2935635"/>
              <a:gd name="connsiteX9" fmla="*/ 8426350 w 11581676"/>
              <a:gd name="connsiteY9" fmla="*/ 2295705 h 2935635"/>
              <a:gd name="connsiteX10" fmla="*/ 9268561 w 11581676"/>
              <a:gd name="connsiteY10" fmla="*/ 1946790 h 2935635"/>
              <a:gd name="connsiteX11" fmla="*/ 9894203 w 11581676"/>
              <a:gd name="connsiteY11" fmla="*/ 1333179 h 2935635"/>
              <a:gd name="connsiteX12" fmla="*/ 11573361 w 11581676"/>
              <a:gd name="connsiteY12" fmla="*/ 1354234 h 2935635"/>
              <a:gd name="connsiteX13" fmla="*/ 11581676 w 11581676"/>
              <a:gd name="connsiteY13" fmla="*/ 2935635 h 2935635"/>
              <a:gd name="connsiteX14" fmla="*/ 462 w 11581676"/>
              <a:gd name="connsiteY14" fmla="*/ 2928116 h 2935635"/>
              <a:gd name="connsiteX15" fmla="*/ 4245 w 11581676"/>
              <a:gd name="connsiteY15" fmla="*/ 767695 h 2935635"/>
              <a:gd name="connsiteX0" fmla="*/ 4245 w 11581676"/>
              <a:gd name="connsiteY0" fmla="*/ 767695 h 2935635"/>
              <a:gd name="connsiteX1" fmla="*/ 981679 w 11581676"/>
              <a:gd name="connsiteY1" fmla="*/ 94679 h 2935635"/>
              <a:gd name="connsiteX2" fmla="*/ 2215180 w 11581676"/>
              <a:gd name="connsiteY2" fmla="*/ 13466 h 2935635"/>
              <a:gd name="connsiteX3" fmla="*/ 3454322 w 11581676"/>
              <a:gd name="connsiteY3" fmla="*/ 175892 h 2935635"/>
              <a:gd name="connsiteX4" fmla="*/ 4335614 w 11581676"/>
              <a:gd name="connsiteY4" fmla="*/ 815821 h 2935635"/>
              <a:gd name="connsiteX5" fmla="*/ 5262045 w 11581676"/>
              <a:gd name="connsiteY5" fmla="*/ 1236926 h 2935635"/>
              <a:gd name="connsiteX6" fmla="*/ 5956096 w 11581676"/>
              <a:gd name="connsiteY6" fmla="*/ 1403864 h 2935635"/>
              <a:gd name="connsiteX7" fmla="*/ 6699689 w 11581676"/>
              <a:gd name="connsiteY7" fmla="*/ 2271642 h 2935635"/>
              <a:gd name="connsiteX8" fmla="*/ 7512303 w 11581676"/>
              <a:gd name="connsiteY8" fmla="*/ 2632590 h 2935635"/>
              <a:gd name="connsiteX9" fmla="*/ 8426350 w 11581676"/>
              <a:gd name="connsiteY9" fmla="*/ 2295705 h 2935635"/>
              <a:gd name="connsiteX10" fmla="*/ 9268561 w 11581676"/>
              <a:gd name="connsiteY10" fmla="*/ 1946790 h 2935635"/>
              <a:gd name="connsiteX11" fmla="*/ 9894203 w 11581676"/>
              <a:gd name="connsiteY11" fmla="*/ 1333179 h 2935635"/>
              <a:gd name="connsiteX12" fmla="*/ 11573361 w 11581676"/>
              <a:gd name="connsiteY12" fmla="*/ 1354234 h 2935635"/>
              <a:gd name="connsiteX13" fmla="*/ 11581676 w 11581676"/>
              <a:gd name="connsiteY13" fmla="*/ 2935635 h 2935635"/>
              <a:gd name="connsiteX14" fmla="*/ 462 w 11581676"/>
              <a:gd name="connsiteY14" fmla="*/ 2928116 h 2935635"/>
              <a:gd name="connsiteX15" fmla="*/ 4245 w 11581676"/>
              <a:gd name="connsiteY15" fmla="*/ 767695 h 2935635"/>
              <a:gd name="connsiteX0" fmla="*/ 4245 w 11581676"/>
              <a:gd name="connsiteY0" fmla="*/ 767695 h 2935635"/>
              <a:gd name="connsiteX1" fmla="*/ 981679 w 11581676"/>
              <a:gd name="connsiteY1" fmla="*/ 94679 h 2935635"/>
              <a:gd name="connsiteX2" fmla="*/ 2215180 w 11581676"/>
              <a:gd name="connsiteY2" fmla="*/ 13466 h 2935635"/>
              <a:gd name="connsiteX3" fmla="*/ 3454322 w 11581676"/>
              <a:gd name="connsiteY3" fmla="*/ 175892 h 2935635"/>
              <a:gd name="connsiteX4" fmla="*/ 4335614 w 11581676"/>
              <a:gd name="connsiteY4" fmla="*/ 815821 h 2935635"/>
              <a:gd name="connsiteX5" fmla="*/ 5262045 w 11581676"/>
              <a:gd name="connsiteY5" fmla="*/ 1236926 h 2935635"/>
              <a:gd name="connsiteX6" fmla="*/ 5956096 w 11581676"/>
              <a:gd name="connsiteY6" fmla="*/ 1403864 h 2935635"/>
              <a:gd name="connsiteX7" fmla="*/ 6699689 w 11581676"/>
              <a:gd name="connsiteY7" fmla="*/ 2271642 h 2935635"/>
              <a:gd name="connsiteX8" fmla="*/ 7512303 w 11581676"/>
              <a:gd name="connsiteY8" fmla="*/ 2632590 h 2935635"/>
              <a:gd name="connsiteX9" fmla="*/ 8825941 w 11581676"/>
              <a:gd name="connsiteY9" fmla="*/ 2584463 h 2935635"/>
              <a:gd name="connsiteX10" fmla="*/ 9268561 w 11581676"/>
              <a:gd name="connsiteY10" fmla="*/ 1946790 h 2935635"/>
              <a:gd name="connsiteX11" fmla="*/ 9894203 w 11581676"/>
              <a:gd name="connsiteY11" fmla="*/ 1333179 h 2935635"/>
              <a:gd name="connsiteX12" fmla="*/ 11573361 w 11581676"/>
              <a:gd name="connsiteY12" fmla="*/ 1354234 h 2935635"/>
              <a:gd name="connsiteX13" fmla="*/ 11581676 w 11581676"/>
              <a:gd name="connsiteY13" fmla="*/ 2935635 h 2935635"/>
              <a:gd name="connsiteX14" fmla="*/ 462 w 11581676"/>
              <a:gd name="connsiteY14" fmla="*/ 2928116 h 2935635"/>
              <a:gd name="connsiteX15" fmla="*/ 4245 w 11581676"/>
              <a:gd name="connsiteY15" fmla="*/ 767695 h 2935635"/>
              <a:gd name="connsiteX0" fmla="*/ 4245 w 11581676"/>
              <a:gd name="connsiteY0" fmla="*/ 767695 h 2935635"/>
              <a:gd name="connsiteX1" fmla="*/ 981679 w 11581676"/>
              <a:gd name="connsiteY1" fmla="*/ 94679 h 2935635"/>
              <a:gd name="connsiteX2" fmla="*/ 2215180 w 11581676"/>
              <a:gd name="connsiteY2" fmla="*/ 13466 h 2935635"/>
              <a:gd name="connsiteX3" fmla="*/ 3454322 w 11581676"/>
              <a:gd name="connsiteY3" fmla="*/ 175892 h 2935635"/>
              <a:gd name="connsiteX4" fmla="*/ 4335614 w 11581676"/>
              <a:gd name="connsiteY4" fmla="*/ 815821 h 2935635"/>
              <a:gd name="connsiteX5" fmla="*/ 5262045 w 11581676"/>
              <a:gd name="connsiteY5" fmla="*/ 1236926 h 2935635"/>
              <a:gd name="connsiteX6" fmla="*/ 5956096 w 11581676"/>
              <a:gd name="connsiteY6" fmla="*/ 1403864 h 2935635"/>
              <a:gd name="connsiteX7" fmla="*/ 6699689 w 11581676"/>
              <a:gd name="connsiteY7" fmla="*/ 2271642 h 2935635"/>
              <a:gd name="connsiteX8" fmla="*/ 7512303 w 11581676"/>
              <a:gd name="connsiteY8" fmla="*/ 2632590 h 2935635"/>
              <a:gd name="connsiteX9" fmla="*/ 8825941 w 11581676"/>
              <a:gd name="connsiteY9" fmla="*/ 2584463 h 2935635"/>
              <a:gd name="connsiteX10" fmla="*/ 9896490 w 11581676"/>
              <a:gd name="connsiteY10" fmla="*/ 2103200 h 2935635"/>
              <a:gd name="connsiteX11" fmla="*/ 9894203 w 11581676"/>
              <a:gd name="connsiteY11" fmla="*/ 1333179 h 2935635"/>
              <a:gd name="connsiteX12" fmla="*/ 11573361 w 11581676"/>
              <a:gd name="connsiteY12" fmla="*/ 1354234 h 2935635"/>
              <a:gd name="connsiteX13" fmla="*/ 11581676 w 11581676"/>
              <a:gd name="connsiteY13" fmla="*/ 2935635 h 2935635"/>
              <a:gd name="connsiteX14" fmla="*/ 462 w 11581676"/>
              <a:gd name="connsiteY14" fmla="*/ 2928116 h 2935635"/>
              <a:gd name="connsiteX15" fmla="*/ 4245 w 11581676"/>
              <a:gd name="connsiteY15" fmla="*/ 767695 h 2935635"/>
              <a:gd name="connsiteX0" fmla="*/ 4245 w 11581676"/>
              <a:gd name="connsiteY0" fmla="*/ 767695 h 2935635"/>
              <a:gd name="connsiteX1" fmla="*/ 981679 w 11581676"/>
              <a:gd name="connsiteY1" fmla="*/ 94679 h 2935635"/>
              <a:gd name="connsiteX2" fmla="*/ 2215180 w 11581676"/>
              <a:gd name="connsiteY2" fmla="*/ 13466 h 2935635"/>
              <a:gd name="connsiteX3" fmla="*/ 3454322 w 11581676"/>
              <a:gd name="connsiteY3" fmla="*/ 175892 h 2935635"/>
              <a:gd name="connsiteX4" fmla="*/ 4335614 w 11581676"/>
              <a:gd name="connsiteY4" fmla="*/ 815821 h 2935635"/>
              <a:gd name="connsiteX5" fmla="*/ 5262045 w 11581676"/>
              <a:gd name="connsiteY5" fmla="*/ 1236926 h 2935635"/>
              <a:gd name="connsiteX6" fmla="*/ 5956096 w 11581676"/>
              <a:gd name="connsiteY6" fmla="*/ 1403864 h 2935635"/>
              <a:gd name="connsiteX7" fmla="*/ 6699689 w 11581676"/>
              <a:gd name="connsiteY7" fmla="*/ 2271642 h 2935635"/>
              <a:gd name="connsiteX8" fmla="*/ 7512303 w 11581676"/>
              <a:gd name="connsiteY8" fmla="*/ 2632590 h 2935635"/>
              <a:gd name="connsiteX9" fmla="*/ 8825941 w 11581676"/>
              <a:gd name="connsiteY9" fmla="*/ 2584463 h 2935635"/>
              <a:gd name="connsiteX10" fmla="*/ 9896490 w 11581676"/>
              <a:gd name="connsiteY10" fmla="*/ 2103200 h 2935635"/>
              <a:gd name="connsiteX11" fmla="*/ 10453630 w 11581676"/>
              <a:gd name="connsiteY11" fmla="*/ 1357242 h 2935635"/>
              <a:gd name="connsiteX12" fmla="*/ 11573361 w 11581676"/>
              <a:gd name="connsiteY12" fmla="*/ 1354234 h 2935635"/>
              <a:gd name="connsiteX13" fmla="*/ 11581676 w 11581676"/>
              <a:gd name="connsiteY13" fmla="*/ 2935635 h 2935635"/>
              <a:gd name="connsiteX14" fmla="*/ 462 w 11581676"/>
              <a:gd name="connsiteY14" fmla="*/ 2928116 h 2935635"/>
              <a:gd name="connsiteX15" fmla="*/ 4245 w 11581676"/>
              <a:gd name="connsiteY15" fmla="*/ 767695 h 293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581676" h="2935635">
                <a:moveTo>
                  <a:pt x="4245" y="767695"/>
                </a:moveTo>
                <a:cubicBezTo>
                  <a:pt x="357171" y="490969"/>
                  <a:pt x="613190" y="220384"/>
                  <a:pt x="981679" y="94679"/>
                </a:cubicBezTo>
                <a:cubicBezTo>
                  <a:pt x="1350168" y="-31026"/>
                  <a:pt x="1803073" y="-69"/>
                  <a:pt x="2215180" y="13466"/>
                </a:cubicBezTo>
                <a:cubicBezTo>
                  <a:pt x="2627287" y="27002"/>
                  <a:pt x="3100916" y="42166"/>
                  <a:pt x="3454322" y="175892"/>
                </a:cubicBezTo>
                <a:cubicBezTo>
                  <a:pt x="3807728" y="309618"/>
                  <a:pt x="4034327" y="638982"/>
                  <a:pt x="4335614" y="815821"/>
                </a:cubicBezTo>
                <a:cubicBezTo>
                  <a:pt x="4636901" y="992660"/>
                  <a:pt x="4991965" y="1138919"/>
                  <a:pt x="5262045" y="1236926"/>
                </a:cubicBezTo>
                <a:cubicBezTo>
                  <a:pt x="5532125" y="1334933"/>
                  <a:pt x="5735517" y="1265501"/>
                  <a:pt x="5956096" y="1403864"/>
                </a:cubicBezTo>
                <a:cubicBezTo>
                  <a:pt x="6176675" y="1542227"/>
                  <a:pt x="6440321" y="2066854"/>
                  <a:pt x="6699689" y="2271642"/>
                </a:cubicBezTo>
                <a:cubicBezTo>
                  <a:pt x="6959057" y="2476430"/>
                  <a:pt x="7157928" y="2580453"/>
                  <a:pt x="7512303" y="2632590"/>
                </a:cubicBezTo>
                <a:cubicBezTo>
                  <a:pt x="7866678" y="2684727"/>
                  <a:pt x="8428577" y="2672695"/>
                  <a:pt x="8825941" y="2584463"/>
                </a:cubicBezTo>
                <a:cubicBezTo>
                  <a:pt x="9223305" y="2496231"/>
                  <a:pt x="9625209" y="2307737"/>
                  <a:pt x="9896490" y="2103200"/>
                </a:cubicBezTo>
                <a:cubicBezTo>
                  <a:pt x="10167771" y="1898663"/>
                  <a:pt x="10069497" y="1456001"/>
                  <a:pt x="10453630" y="1357242"/>
                </a:cubicBezTo>
                <a:lnTo>
                  <a:pt x="11573361" y="1354234"/>
                </a:lnTo>
                <a:cubicBezTo>
                  <a:pt x="11576133" y="1867080"/>
                  <a:pt x="11578904" y="2422789"/>
                  <a:pt x="11581676" y="2935635"/>
                </a:cubicBezTo>
                <a:lnTo>
                  <a:pt x="462" y="2928116"/>
                </a:lnTo>
                <a:cubicBezTo>
                  <a:pt x="-3548" y="2230284"/>
                  <a:pt x="20287" y="1489590"/>
                  <a:pt x="4245" y="767695"/>
                </a:cubicBezTo>
                <a:close/>
              </a:path>
            </a:pathLst>
          </a:custGeom>
          <a:solidFill>
            <a:schemeClr val="accent6">
              <a:lumMod val="60000"/>
              <a:lumOff val="4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6">
            <a:extLst>
              <a:ext uri="{FF2B5EF4-FFF2-40B4-BE49-F238E27FC236}">
                <a16:creationId xmlns:a16="http://schemas.microsoft.com/office/drawing/2014/main" id="{7907D438-3ED1-8581-0FAA-DDCE74A912F9}"/>
              </a:ext>
            </a:extLst>
          </p:cNvPr>
          <p:cNvSpPr/>
          <p:nvPr/>
        </p:nvSpPr>
        <p:spPr>
          <a:xfrm>
            <a:off x="6272245" y="5276894"/>
            <a:ext cx="4936653" cy="1379309"/>
          </a:xfrm>
          <a:custGeom>
            <a:avLst/>
            <a:gdLst>
              <a:gd name="connsiteX0" fmla="*/ 0 w 4000500"/>
              <a:gd name="connsiteY0" fmla="*/ 0 h 1028700"/>
              <a:gd name="connsiteX1" fmla="*/ 585788 w 4000500"/>
              <a:gd name="connsiteY1" fmla="*/ 628650 h 1028700"/>
              <a:gd name="connsiteX2" fmla="*/ 1185863 w 4000500"/>
              <a:gd name="connsiteY2" fmla="*/ 957262 h 1028700"/>
              <a:gd name="connsiteX3" fmla="*/ 2057400 w 4000500"/>
              <a:gd name="connsiteY3" fmla="*/ 1028700 h 1028700"/>
              <a:gd name="connsiteX4" fmla="*/ 2828925 w 4000500"/>
              <a:gd name="connsiteY4" fmla="*/ 928687 h 1028700"/>
              <a:gd name="connsiteX5" fmla="*/ 3500438 w 4000500"/>
              <a:gd name="connsiteY5" fmla="*/ 642937 h 1028700"/>
              <a:gd name="connsiteX6" fmla="*/ 3871913 w 4000500"/>
              <a:gd name="connsiteY6" fmla="*/ 257175 h 1028700"/>
              <a:gd name="connsiteX7" fmla="*/ 4000500 w 4000500"/>
              <a:gd name="connsiteY7" fmla="*/ 57150 h 1028700"/>
              <a:gd name="connsiteX8" fmla="*/ 3114675 w 4000500"/>
              <a:gd name="connsiteY8" fmla="*/ 57150 h 1028700"/>
              <a:gd name="connsiteX9" fmla="*/ 1971675 w 4000500"/>
              <a:gd name="connsiteY9" fmla="*/ 42862 h 1028700"/>
              <a:gd name="connsiteX10" fmla="*/ 714375 w 4000500"/>
              <a:gd name="connsiteY10" fmla="*/ 57150 h 1028700"/>
              <a:gd name="connsiteX11" fmla="*/ 0 w 4000500"/>
              <a:gd name="connsiteY11" fmla="*/ 0 h 1028700"/>
              <a:gd name="connsiteX0" fmla="*/ 809 w 4001309"/>
              <a:gd name="connsiteY0" fmla="*/ 32267 h 1060967"/>
              <a:gd name="connsiteX1" fmla="*/ 586597 w 4001309"/>
              <a:gd name="connsiteY1" fmla="*/ 660917 h 1060967"/>
              <a:gd name="connsiteX2" fmla="*/ 1186672 w 4001309"/>
              <a:gd name="connsiteY2" fmla="*/ 989529 h 1060967"/>
              <a:gd name="connsiteX3" fmla="*/ 2058209 w 4001309"/>
              <a:gd name="connsiteY3" fmla="*/ 1060967 h 1060967"/>
              <a:gd name="connsiteX4" fmla="*/ 2829734 w 4001309"/>
              <a:gd name="connsiteY4" fmla="*/ 960954 h 1060967"/>
              <a:gd name="connsiteX5" fmla="*/ 3501247 w 4001309"/>
              <a:gd name="connsiteY5" fmla="*/ 675204 h 1060967"/>
              <a:gd name="connsiteX6" fmla="*/ 3872722 w 4001309"/>
              <a:gd name="connsiteY6" fmla="*/ 289442 h 1060967"/>
              <a:gd name="connsiteX7" fmla="*/ 4001309 w 4001309"/>
              <a:gd name="connsiteY7" fmla="*/ 89417 h 1060967"/>
              <a:gd name="connsiteX8" fmla="*/ 3115484 w 4001309"/>
              <a:gd name="connsiteY8" fmla="*/ 89417 h 1060967"/>
              <a:gd name="connsiteX9" fmla="*/ 1972484 w 4001309"/>
              <a:gd name="connsiteY9" fmla="*/ 75129 h 1060967"/>
              <a:gd name="connsiteX10" fmla="*/ 715184 w 4001309"/>
              <a:gd name="connsiteY10" fmla="*/ 89417 h 1060967"/>
              <a:gd name="connsiteX11" fmla="*/ 809 w 4001309"/>
              <a:gd name="connsiteY11" fmla="*/ 32267 h 1060967"/>
              <a:gd name="connsiteX0" fmla="*/ 813 w 4001313"/>
              <a:gd name="connsiteY0" fmla="*/ 32267 h 1060967"/>
              <a:gd name="connsiteX1" fmla="*/ 586601 w 4001313"/>
              <a:gd name="connsiteY1" fmla="*/ 660917 h 1060967"/>
              <a:gd name="connsiteX2" fmla="*/ 1186676 w 4001313"/>
              <a:gd name="connsiteY2" fmla="*/ 989529 h 1060967"/>
              <a:gd name="connsiteX3" fmla="*/ 2058213 w 4001313"/>
              <a:gd name="connsiteY3" fmla="*/ 1060967 h 1060967"/>
              <a:gd name="connsiteX4" fmla="*/ 2829738 w 4001313"/>
              <a:gd name="connsiteY4" fmla="*/ 960954 h 1060967"/>
              <a:gd name="connsiteX5" fmla="*/ 3501251 w 4001313"/>
              <a:gd name="connsiteY5" fmla="*/ 675204 h 1060967"/>
              <a:gd name="connsiteX6" fmla="*/ 3872726 w 4001313"/>
              <a:gd name="connsiteY6" fmla="*/ 289442 h 1060967"/>
              <a:gd name="connsiteX7" fmla="*/ 4001313 w 4001313"/>
              <a:gd name="connsiteY7" fmla="*/ 89417 h 1060967"/>
              <a:gd name="connsiteX8" fmla="*/ 3115488 w 4001313"/>
              <a:gd name="connsiteY8" fmla="*/ 89417 h 1060967"/>
              <a:gd name="connsiteX9" fmla="*/ 1972488 w 4001313"/>
              <a:gd name="connsiteY9" fmla="*/ 75129 h 1060967"/>
              <a:gd name="connsiteX10" fmla="*/ 715188 w 4001313"/>
              <a:gd name="connsiteY10" fmla="*/ 89417 h 1060967"/>
              <a:gd name="connsiteX11" fmla="*/ 813 w 4001313"/>
              <a:gd name="connsiteY11" fmla="*/ 32267 h 1060967"/>
              <a:gd name="connsiteX0" fmla="*/ 813 w 4001313"/>
              <a:gd name="connsiteY0" fmla="*/ 32267 h 1069425"/>
              <a:gd name="connsiteX1" fmla="*/ 586601 w 4001313"/>
              <a:gd name="connsiteY1" fmla="*/ 660917 h 1069425"/>
              <a:gd name="connsiteX2" fmla="*/ 1186676 w 4001313"/>
              <a:gd name="connsiteY2" fmla="*/ 989529 h 1069425"/>
              <a:gd name="connsiteX3" fmla="*/ 2058213 w 4001313"/>
              <a:gd name="connsiteY3" fmla="*/ 1060967 h 1069425"/>
              <a:gd name="connsiteX4" fmla="*/ 2829738 w 4001313"/>
              <a:gd name="connsiteY4" fmla="*/ 960954 h 1069425"/>
              <a:gd name="connsiteX5" fmla="*/ 3501251 w 4001313"/>
              <a:gd name="connsiteY5" fmla="*/ 675204 h 1069425"/>
              <a:gd name="connsiteX6" fmla="*/ 3872726 w 4001313"/>
              <a:gd name="connsiteY6" fmla="*/ 289442 h 1069425"/>
              <a:gd name="connsiteX7" fmla="*/ 4001313 w 4001313"/>
              <a:gd name="connsiteY7" fmla="*/ 89417 h 1069425"/>
              <a:gd name="connsiteX8" fmla="*/ 3115488 w 4001313"/>
              <a:gd name="connsiteY8" fmla="*/ 89417 h 1069425"/>
              <a:gd name="connsiteX9" fmla="*/ 1972488 w 4001313"/>
              <a:gd name="connsiteY9" fmla="*/ 75129 h 1069425"/>
              <a:gd name="connsiteX10" fmla="*/ 715188 w 4001313"/>
              <a:gd name="connsiteY10" fmla="*/ 89417 h 1069425"/>
              <a:gd name="connsiteX11" fmla="*/ 813 w 4001313"/>
              <a:gd name="connsiteY11" fmla="*/ 32267 h 1069425"/>
              <a:gd name="connsiteX0" fmla="*/ 813 w 4001313"/>
              <a:gd name="connsiteY0" fmla="*/ 32267 h 1073246"/>
              <a:gd name="connsiteX1" fmla="*/ 586601 w 4001313"/>
              <a:gd name="connsiteY1" fmla="*/ 660917 h 1073246"/>
              <a:gd name="connsiteX2" fmla="*/ 1186676 w 4001313"/>
              <a:gd name="connsiteY2" fmla="*/ 989529 h 1073246"/>
              <a:gd name="connsiteX3" fmla="*/ 2058213 w 4001313"/>
              <a:gd name="connsiteY3" fmla="*/ 1060967 h 1073246"/>
              <a:gd name="connsiteX4" fmla="*/ 2829738 w 4001313"/>
              <a:gd name="connsiteY4" fmla="*/ 960954 h 1073246"/>
              <a:gd name="connsiteX5" fmla="*/ 3501251 w 4001313"/>
              <a:gd name="connsiteY5" fmla="*/ 675204 h 1073246"/>
              <a:gd name="connsiteX6" fmla="*/ 3872726 w 4001313"/>
              <a:gd name="connsiteY6" fmla="*/ 289442 h 1073246"/>
              <a:gd name="connsiteX7" fmla="*/ 4001313 w 4001313"/>
              <a:gd name="connsiteY7" fmla="*/ 89417 h 1073246"/>
              <a:gd name="connsiteX8" fmla="*/ 3115488 w 4001313"/>
              <a:gd name="connsiteY8" fmla="*/ 89417 h 1073246"/>
              <a:gd name="connsiteX9" fmla="*/ 1972488 w 4001313"/>
              <a:gd name="connsiteY9" fmla="*/ 75129 h 1073246"/>
              <a:gd name="connsiteX10" fmla="*/ 715188 w 4001313"/>
              <a:gd name="connsiteY10" fmla="*/ 89417 h 1073246"/>
              <a:gd name="connsiteX11" fmla="*/ 813 w 4001313"/>
              <a:gd name="connsiteY11" fmla="*/ 32267 h 1073246"/>
              <a:gd name="connsiteX0" fmla="*/ 813 w 4001313"/>
              <a:gd name="connsiteY0" fmla="*/ 32267 h 1073246"/>
              <a:gd name="connsiteX1" fmla="*/ 586601 w 4001313"/>
              <a:gd name="connsiteY1" fmla="*/ 660917 h 1073246"/>
              <a:gd name="connsiteX2" fmla="*/ 1186676 w 4001313"/>
              <a:gd name="connsiteY2" fmla="*/ 989529 h 1073246"/>
              <a:gd name="connsiteX3" fmla="*/ 2058213 w 4001313"/>
              <a:gd name="connsiteY3" fmla="*/ 1060967 h 1073246"/>
              <a:gd name="connsiteX4" fmla="*/ 2829738 w 4001313"/>
              <a:gd name="connsiteY4" fmla="*/ 960954 h 1073246"/>
              <a:gd name="connsiteX5" fmla="*/ 3501251 w 4001313"/>
              <a:gd name="connsiteY5" fmla="*/ 675204 h 1073246"/>
              <a:gd name="connsiteX6" fmla="*/ 3872726 w 4001313"/>
              <a:gd name="connsiteY6" fmla="*/ 289442 h 1073246"/>
              <a:gd name="connsiteX7" fmla="*/ 4001313 w 4001313"/>
              <a:gd name="connsiteY7" fmla="*/ 89417 h 1073246"/>
              <a:gd name="connsiteX8" fmla="*/ 3115488 w 4001313"/>
              <a:gd name="connsiteY8" fmla="*/ 89417 h 1073246"/>
              <a:gd name="connsiteX9" fmla="*/ 1972488 w 4001313"/>
              <a:gd name="connsiteY9" fmla="*/ 75129 h 1073246"/>
              <a:gd name="connsiteX10" fmla="*/ 715188 w 4001313"/>
              <a:gd name="connsiteY10" fmla="*/ 89417 h 1073246"/>
              <a:gd name="connsiteX11" fmla="*/ 813 w 4001313"/>
              <a:gd name="connsiteY11" fmla="*/ 32267 h 1073246"/>
              <a:gd name="connsiteX0" fmla="*/ 813 w 4001313"/>
              <a:gd name="connsiteY0" fmla="*/ 32267 h 1073246"/>
              <a:gd name="connsiteX1" fmla="*/ 586601 w 4001313"/>
              <a:gd name="connsiteY1" fmla="*/ 660917 h 1073246"/>
              <a:gd name="connsiteX2" fmla="*/ 1186676 w 4001313"/>
              <a:gd name="connsiteY2" fmla="*/ 989529 h 1073246"/>
              <a:gd name="connsiteX3" fmla="*/ 2058213 w 4001313"/>
              <a:gd name="connsiteY3" fmla="*/ 1060967 h 1073246"/>
              <a:gd name="connsiteX4" fmla="*/ 2829738 w 4001313"/>
              <a:gd name="connsiteY4" fmla="*/ 960954 h 1073246"/>
              <a:gd name="connsiteX5" fmla="*/ 3501251 w 4001313"/>
              <a:gd name="connsiteY5" fmla="*/ 675204 h 1073246"/>
              <a:gd name="connsiteX6" fmla="*/ 3872726 w 4001313"/>
              <a:gd name="connsiteY6" fmla="*/ 289442 h 1073246"/>
              <a:gd name="connsiteX7" fmla="*/ 4001313 w 4001313"/>
              <a:gd name="connsiteY7" fmla="*/ 89417 h 1073246"/>
              <a:gd name="connsiteX8" fmla="*/ 3115488 w 4001313"/>
              <a:gd name="connsiteY8" fmla="*/ 89417 h 1073246"/>
              <a:gd name="connsiteX9" fmla="*/ 1972488 w 4001313"/>
              <a:gd name="connsiteY9" fmla="*/ 75129 h 1073246"/>
              <a:gd name="connsiteX10" fmla="*/ 715188 w 4001313"/>
              <a:gd name="connsiteY10" fmla="*/ 89417 h 1073246"/>
              <a:gd name="connsiteX11" fmla="*/ 813 w 4001313"/>
              <a:gd name="connsiteY11" fmla="*/ 32267 h 1073246"/>
              <a:gd name="connsiteX0" fmla="*/ 813 w 4052675"/>
              <a:gd name="connsiteY0" fmla="*/ 32267 h 1073246"/>
              <a:gd name="connsiteX1" fmla="*/ 586601 w 4052675"/>
              <a:gd name="connsiteY1" fmla="*/ 660917 h 1073246"/>
              <a:gd name="connsiteX2" fmla="*/ 1186676 w 4052675"/>
              <a:gd name="connsiteY2" fmla="*/ 989529 h 1073246"/>
              <a:gd name="connsiteX3" fmla="*/ 2058213 w 4052675"/>
              <a:gd name="connsiteY3" fmla="*/ 1060967 h 1073246"/>
              <a:gd name="connsiteX4" fmla="*/ 2829738 w 4052675"/>
              <a:gd name="connsiteY4" fmla="*/ 960954 h 1073246"/>
              <a:gd name="connsiteX5" fmla="*/ 3501251 w 4052675"/>
              <a:gd name="connsiteY5" fmla="*/ 675204 h 1073246"/>
              <a:gd name="connsiteX6" fmla="*/ 3872726 w 4052675"/>
              <a:gd name="connsiteY6" fmla="*/ 289442 h 1073246"/>
              <a:gd name="connsiteX7" fmla="*/ 4001313 w 4052675"/>
              <a:gd name="connsiteY7" fmla="*/ 89417 h 1073246"/>
              <a:gd name="connsiteX8" fmla="*/ 3115488 w 4052675"/>
              <a:gd name="connsiteY8" fmla="*/ 89417 h 1073246"/>
              <a:gd name="connsiteX9" fmla="*/ 1972488 w 4052675"/>
              <a:gd name="connsiteY9" fmla="*/ 75129 h 1073246"/>
              <a:gd name="connsiteX10" fmla="*/ 715188 w 4052675"/>
              <a:gd name="connsiteY10" fmla="*/ 89417 h 1073246"/>
              <a:gd name="connsiteX11" fmla="*/ 813 w 4052675"/>
              <a:gd name="connsiteY11" fmla="*/ 32267 h 1073246"/>
              <a:gd name="connsiteX0" fmla="*/ 813 w 4119575"/>
              <a:gd name="connsiteY0" fmla="*/ 32267 h 1073246"/>
              <a:gd name="connsiteX1" fmla="*/ 586601 w 4119575"/>
              <a:gd name="connsiteY1" fmla="*/ 660917 h 1073246"/>
              <a:gd name="connsiteX2" fmla="*/ 1186676 w 4119575"/>
              <a:gd name="connsiteY2" fmla="*/ 989529 h 1073246"/>
              <a:gd name="connsiteX3" fmla="*/ 2058213 w 4119575"/>
              <a:gd name="connsiteY3" fmla="*/ 1060967 h 1073246"/>
              <a:gd name="connsiteX4" fmla="*/ 2829738 w 4119575"/>
              <a:gd name="connsiteY4" fmla="*/ 960954 h 1073246"/>
              <a:gd name="connsiteX5" fmla="*/ 3501251 w 4119575"/>
              <a:gd name="connsiteY5" fmla="*/ 675204 h 1073246"/>
              <a:gd name="connsiteX6" fmla="*/ 3872726 w 4119575"/>
              <a:gd name="connsiteY6" fmla="*/ 289442 h 1073246"/>
              <a:gd name="connsiteX7" fmla="*/ 4001313 w 4119575"/>
              <a:gd name="connsiteY7" fmla="*/ 89417 h 1073246"/>
              <a:gd name="connsiteX8" fmla="*/ 3115488 w 4119575"/>
              <a:gd name="connsiteY8" fmla="*/ 89417 h 1073246"/>
              <a:gd name="connsiteX9" fmla="*/ 1972488 w 4119575"/>
              <a:gd name="connsiteY9" fmla="*/ 75129 h 1073246"/>
              <a:gd name="connsiteX10" fmla="*/ 715188 w 4119575"/>
              <a:gd name="connsiteY10" fmla="*/ 89417 h 1073246"/>
              <a:gd name="connsiteX11" fmla="*/ 813 w 4119575"/>
              <a:gd name="connsiteY11" fmla="*/ 32267 h 1073246"/>
              <a:gd name="connsiteX0" fmla="*/ 813 w 4119575"/>
              <a:gd name="connsiteY0" fmla="*/ 32267 h 1073246"/>
              <a:gd name="connsiteX1" fmla="*/ 586601 w 4119575"/>
              <a:gd name="connsiteY1" fmla="*/ 660917 h 1073246"/>
              <a:gd name="connsiteX2" fmla="*/ 1186676 w 4119575"/>
              <a:gd name="connsiteY2" fmla="*/ 989529 h 1073246"/>
              <a:gd name="connsiteX3" fmla="*/ 2058213 w 4119575"/>
              <a:gd name="connsiteY3" fmla="*/ 1060967 h 1073246"/>
              <a:gd name="connsiteX4" fmla="*/ 2829738 w 4119575"/>
              <a:gd name="connsiteY4" fmla="*/ 960954 h 1073246"/>
              <a:gd name="connsiteX5" fmla="*/ 3501251 w 4119575"/>
              <a:gd name="connsiteY5" fmla="*/ 675204 h 1073246"/>
              <a:gd name="connsiteX6" fmla="*/ 3872726 w 4119575"/>
              <a:gd name="connsiteY6" fmla="*/ 289442 h 1073246"/>
              <a:gd name="connsiteX7" fmla="*/ 4001313 w 4119575"/>
              <a:gd name="connsiteY7" fmla="*/ 89417 h 1073246"/>
              <a:gd name="connsiteX8" fmla="*/ 3115488 w 4119575"/>
              <a:gd name="connsiteY8" fmla="*/ 89417 h 1073246"/>
              <a:gd name="connsiteX9" fmla="*/ 1972488 w 4119575"/>
              <a:gd name="connsiteY9" fmla="*/ 75129 h 1073246"/>
              <a:gd name="connsiteX10" fmla="*/ 715188 w 4119575"/>
              <a:gd name="connsiteY10" fmla="*/ 89417 h 1073246"/>
              <a:gd name="connsiteX11" fmla="*/ 813 w 4119575"/>
              <a:gd name="connsiteY11" fmla="*/ 32267 h 1073246"/>
              <a:gd name="connsiteX0" fmla="*/ 813 w 4119575"/>
              <a:gd name="connsiteY0" fmla="*/ 32267 h 1073246"/>
              <a:gd name="connsiteX1" fmla="*/ 586601 w 4119575"/>
              <a:gd name="connsiteY1" fmla="*/ 660917 h 1073246"/>
              <a:gd name="connsiteX2" fmla="*/ 1186676 w 4119575"/>
              <a:gd name="connsiteY2" fmla="*/ 989529 h 1073246"/>
              <a:gd name="connsiteX3" fmla="*/ 2058213 w 4119575"/>
              <a:gd name="connsiteY3" fmla="*/ 1060967 h 1073246"/>
              <a:gd name="connsiteX4" fmla="*/ 2829738 w 4119575"/>
              <a:gd name="connsiteY4" fmla="*/ 960954 h 1073246"/>
              <a:gd name="connsiteX5" fmla="*/ 3501251 w 4119575"/>
              <a:gd name="connsiteY5" fmla="*/ 675204 h 1073246"/>
              <a:gd name="connsiteX6" fmla="*/ 3872726 w 4119575"/>
              <a:gd name="connsiteY6" fmla="*/ 289442 h 1073246"/>
              <a:gd name="connsiteX7" fmla="*/ 4001313 w 4119575"/>
              <a:gd name="connsiteY7" fmla="*/ 89417 h 1073246"/>
              <a:gd name="connsiteX8" fmla="*/ 3115488 w 4119575"/>
              <a:gd name="connsiteY8" fmla="*/ 89417 h 1073246"/>
              <a:gd name="connsiteX9" fmla="*/ 1972488 w 4119575"/>
              <a:gd name="connsiteY9" fmla="*/ 75129 h 1073246"/>
              <a:gd name="connsiteX10" fmla="*/ 715188 w 4119575"/>
              <a:gd name="connsiteY10" fmla="*/ 89417 h 1073246"/>
              <a:gd name="connsiteX11" fmla="*/ 813 w 4119575"/>
              <a:gd name="connsiteY11" fmla="*/ 32267 h 1073246"/>
              <a:gd name="connsiteX0" fmla="*/ 813 w 4119575"/>
              <a:gd name="connsiteY0" fmla="*/ 30712 h 1071691"/>
              <a:gd name="connsiteX1" fmla="*/ 586601 w 4119575"/>
              <a:gd name="connsiteY1" fmla="*/ 659362 h 1071691"/>
              <a:gd name="connsiteX2" fmla="*/ 1186676 w 4119575"/>
              <a:gd name="connsiteY2" fmla="*/ 987974 h 1071691"/>
              <a:gd name="connsiteX3" fmla="*/ 2058213 w 4119575"/>
              <a:gd name="connsiteY3" fmla="*/ 1059412 h 1071691"/>
              <a:gd name="connsiteX4" fmla="*/ 2829738 w 4119575"/>
              <a:gd name="connsiteY4" fmla="*/ 959399 h 1071691"/>
              <a:gd name="connsiteX5" fmla="*/ 3501251 w 4119575"/>
              <a:gd name="connsiteY5" fmla="*/ 673649 h 1071691"/>
              <a:gd name="connsiteX6" fmla="*/ 3872726 w 4119575"/>
              <a:gd name="connsiteY6" fmla="*/ 287887 h 1071691"/>
              <a:gd name="connsiteX7" fmla="*/ 4001313 w 4119575"/>
              <a:gd name="connsiteY7" fmla="*/ 87862 h 1071691"/>
              <a:gd name="connsiteX8" fmla="*/ 3115488 w 4119575"/>
              <a:gd name="connsiteY8" fmla="*/ 87862 h 1071691"/>
              <a:gd name="connsiteX9" fmla="*/ 1972488 w 4119575"/>
              <a:gd name="connsiteY9" fmla="*/ 73574 h 1071691"/>
              <a:gd name="connsiteX10" fmla="*/ 715188 w 4119575"/>
              <a:gd name="connsiteY10" fmla="*/ 87862 h 1071691"/>
              <a:gd name="connsiteX11" fmla="*/ 813 w 4119575"/>
              <a:gd name="connsiteY11" fmla="*/ 30712 h 1071691"/>
              <a:gd name="connsiteX0" fmla="*/ 813 w 4143430"/>
              <a:gd name="connsiteY0" fmla="*/ 30712 h 1071691"/>
              <a:gd name="connsiteX1" fmla="*/ 586601 w 4143430"/>
              <a:gd name="connsiteY1" fmla="*/ 659362 h 1071691"/>
              <a:gd name="connsiteX2" fmla="*/ 1186676 w 4143430"/>
              <a:gd name="connsiteY2" fmla="*/ 987974 h 1071691"/>
              <a:gd name="connsiteX3" fmla="*/ 2058213 w 4143430"/>
              <a:gd name="connsiteY3" fmla="*/ 1059412 h 1071691"/>
              <a:gd name="connsiteX4" fmla="*/ 2829738 w 4143430"/>
              <a:gd name="connsiteY4" fmla="*/ 959399 h 1071691"/>
              <a:gd name="connsiteX5" fmla="*/ 3501251 w 4143430"/>
              <a:gd name="connsiteY5" fmla="*/ 673649 h 1071691"/>
              <a:gd name="connsiteX6" fmla="*/ 3872726 w 4143430"/>
              <a:gd name="connsiteY6" fmla="*/ 287887 h 1071691"/>
              <a:gd name="connsiteX7" fmla="*/ 4030015 w 4143430"/>
              <a:gd name="connsiteY7" fmla="*/ 22249 h 1071691"/>
              <a:gd name="connsiteX8" fmla="*/ 3115488 w 4143430"/>
              <a:gd name="connsiteY8" fmla="*/ 87862 h 1071691"/>
              <a:gd name="connsiteX9" fmla="*/ 1972488 w 4143430"/>
              <a:gd name="connsiteY9" fmla="*/ 73574 h 1071691"/>
              <a:gd name="connsiteX10" fmla="*/ 715188 w 4143430"/>
              <a:gd name="connsiteY10" fmla="*/ 87862 h 1071691"/>
              <a:gd name="connsiteX11" fmla="*/ 813 w 4143430"/>
              <a:gd name="connsiteY11" fmla="*/ 30712 h 1071691"/>
              <a:gd name="connsiteX0" fmla="*/ 813 w 4076219"/>
              <a:gd name="connsiteY0" fmla="*/ 30712 h 1071691"/>
              <a:gd name="connsiteX1" fmla="*/ 586601 w 4076219"/>
              <a:gd name="connsiteY1" fmla="*/ 659362 h 1071691"/>
              <a:gd name="connsiteX2" fmla="*/ 1186676 w 4076219"/>
              <a:gd name="connsiteY2" fmla="*/ 987974 h 1071691"/>
              <a:gd name="connsiteX3" fmla="*/ 2058213 w 4076219"/>
              <a:gd name="connsiteY3" fmla="*/ 1059412 h 1071691"/>
              <a:gd name="connsiteX4" fmla="*/ 2829738 w 4076219"/>
              <a:gd name="connsiteY4" fmla="*/ 959399 h 1071691"/>
              <a:gd name="connsiteX5" fmla="*/ 3501251 w 4076219"/>
              <a:gd name="connsiteY5" fmla="*/ 673649 h 1071691"/>
              <a:gd name="connsiteX6" fmla="*/ 3872726 w 4076219"/>
              <a:gd name="connsiteY6" fmla="*/ 287887 h 1071691"/>
              <a:gd name="connsiteX7" fmla="*/ 4030015 w 4076219"/>
              <a:gd name="connsiteY7" fmla="*/ 22249 h 1071691"/>
              <a:gd name="connsiteX8" fmla="*/ 3043734 w 4076219"/>
              <a:gd name="connsiteY8" fmla="*/ 208155 h 1071691"/>
              <a:gd name="connsiteX9" fmla="*/ 1972488 w 4076219"/>
              <a:gd name="connsiteY9" fmla="*/ 73574 h 1071691"/>
              <a:gd name="connsiteX10" fmla="*/ 715188 w 4076219"/>
              <a:gd name="connsiteY10" fmla="*/ 87862 h 1071691"/>
              <a:gd name="connsiteX11" fmla="*/ 813 w 4076219"/>
              <a:gd name="connsiteY11" fmla="*/ 30712 h 1071691"/>
              <a:gd name="connsiteX0" fmla="*/ 2142 w 4077548"/>
              <a:gd name="connsiteY0" fmla="*/ 19852 h 1060831"/>
              <a:gd name="connsiteX1" fmla="*/ 587930 w 4077548"/>
              <a:gd name="connsiteY1" fmla="*/ 648502 h 1060831"/>
              <a:gd name="connsiteX2" fmla="*/ 1188005 w 4077548"/>
              <a:gd name="connsiteY2" fmla="*/ 977114 h 1060831"/>
              <a:gd name="connsiteX3" fmla="*/ 2059542 w 4077548"/>
              <a:gd name="connsiteY3" fmla="*/ 1048552 h 1060831"/>
              <a:gd name="connsiteX4" fmla="*/ 2831067 w 4077548"/>
              <a:gd name="connsiteY4" fmla="*/ 948539 h 1060831"/>
              <a:gd name="connsiteX5" fmla="*/ 3502580 w 4077548"/>
              <a:gd name="connsiteY5" fmla="*/ 662789 h 1060831"/>
              <a:gd name="connsiteX6" fmla="*/ 3874055 w 4077548"/>
              <a:gd name="connsiteY6" fmla="*/ 277027 h 1060831"/>
              <a:gd name="connsiteX7" fmla="*/ 4031344 w 4077548"/>
              <a:gd name="connsiteY7" fmla="*/ 11389 h 1060831"/>
              <a:gd name="connsiteX8" fmla="*/ 3045063 w 4077548"/>
              <a:gd name="connsiteY8" fmla="*/ 197295 h 1060831"/>
              <a:gd name="connsiteX9" fmla="*/ 1973817 w 4077548"/>
              <a:gd name="connsiteY9" fmla="*/ 62714 h 1060831"/>
              <a:gd name="connsiteX10" fmla="*/ 802623 w 4077548"/>
              <a:gd name="connsiteY10" fmla="*/ 142616 h 1060831"/>
              <a:gd name="connsiteX11" fmla="*/ 2142 w 4077548"/>
              <a:gd name="connsiteY11" fmla="*/ 19852 h 1060831"/>
              <a:gd name="connsiteX0" fmla="*/ 2142 w 4077548"/>
              <a:gd name="connsiteY0" fmla="*/ 14708 h 1055687"/>
              <a:gd name="connsiteX1" fmla="*/ 587930 w 4077548"/>
              <a:gd name="connsiteY1" fmla="*/ 643358 h 1055687"/>
              <a:gd name="connsiteX2" fmla="*/ 1188005 w 4077548"/>
              <a:gd name="connsiteY2" fmla="*/ 971970 h 1055687"/>
              <a:gd name="connsiteX3" fmla="*/ 2059542 w 4077548"/>
              <a:gd name="connsiteY3" fmla="*/ 1043408 h 1055687"/>
              <a:gd name="connsiteX4" fmla="*/ 2831067 w 4077548"/>
              <a:gd name="connsiteY4" fmla="*/ 943395 h 1055687"/>
              <a:gd name="connsiteX5" fmla="*/ 3502580 w 4077548"/>
              <a:gd name="connsiteY5" fmla="*/ 657645 h 1055687"/>
              <a:gd name="connsiteX6" fmla="*/ 3874055 w 4077548"/>
              <a:gd name="connsiteY6" fmla="*/ 271883 h 1055687"/>
              <a:gd name="connsiteX7" fmla="*/ 4031344 w 4077548"/>
              <a:gd name="connsiteY7" fmla="*/ 6245 h 1055687"/>
              <a:gd name="connsiteX8" fmla="*/ 3045063 w 4077548"/>
              <a:gd name="connsiteY8" fmla="*/ 192151 h 1055687"/>
              <a:gd name="connsiteX9" fmla="*/ 1973817 w 4077548"/>
              <a:gd name="connsiteY9" fmla="*/ 57570 h 1055687"/>
              <a:gd name="connsiteX10" fmla="*/ 802623 w 4077548"/>
              <a:gd name="connsiteY10" fmla="*/ 137472 h 1055687"/>
              <a:gd name="connsiteX11" fmla="*/ 2142 w 4077548"/>
              <a:gd name="connsiteY11" fmla="*/ 14708 h 1055687"/>
              <a:gd name="connsiteX0" fmla="*/ 2142 w 4077548"/>
              <a:gd name="connsiteY0" fmla="*/ 19851 h 1060830"/>
              <a:gd name="connsiteX1" fmla="*/ 587930 w 4077548"/>
              <a:gd name="connsiteY1" fmla="*/ 648501 h 1060830"/>
              <a:gd name="connsiteX2" fmla="*/ 1188005 w 4077548"/>
              <a:gd name="connsiteY2" fmla="*/ 977113 h 1060830"/>
              <a:gd name="connsiteX3" fmla="*/ 2059542 w 4077548"/>
              <a:gd name="connsiteY3" fmla="*/ 1048551 h 1060830"/>
              <a:gd name="connsiteX4" fmla="*/ 2831067 w 4077548"/>
              <a:gd name="connsiteY4" fmla="*/ 948538 h 1060830"/>
              <a:gd name="connsiteX5" fmla="*/ 3502580 w 4077548"/>
              <a:gd name="connsiteY5" fmla="*/ 662788 h 1060830"/>
              <a:gd name="connsiteX6" fmla="*/ 3874055 w 4077548"/>
              <a:gd name="connsiteY6" fmla="*/ 277026 h 1060830"/>
              <a:gd name="connsiteX7" fmla="*/ 4031344 w 4077548"/>
              <a:gd name="connsiteY7" fmla="*/ 11388 h 1060830"/>
              <a:gd name="connsiteX8" fmla="*/ 3045063 w 4077548"/>
              <a:gd name="connsiteY8" fmla="*/ 197294 h 1060830"/>
              <a:gd name="connsiteX9" fmla="*/ 1973817 w 4077548"/>
              <a:gd name="connsiteY9" fmla="*/ 62713 h 1060830"/>
              <a:gd name="connsiteX10" fmla="*/ 802623 w 4077548"/>
              <a:gd name="connsiteY10" fmla="*/ 142615 h 1060830"/>
              <a:gd name="connsiteX11" fmla="*/ 2142 w 4077548"/>
              <a:gd name="connsiteY11" fmla="*/ 19851 h 1060830"/>
              <a:gd name="connsiteX0" fmla="*/ 2703 w 4078109"/>
              <a:gd name="connsiteY0" fmla="*/ 28539 h 1069518"/>
              <a:gd name="connsiteX1" fmla="*/ 588491 w 4078109"/>
              <a:gd name="connsiteY1" fmla="*/ 657189 h 1069518"/>
              <a:gd name="connsiteX2" fmla="*/ 1188566 w 4078109"/>
              <a:gd name="connsiteY2" fmla="*/ 985801 h 1069518"/>
              <a:gd name="connsiteX3" fmla="*/ 2060103 w 4078109"/>
              <a:gd name="connsiteY3" fmla="*/ 1057239 h 1069518"/>
              <a:gd name="connsiteX4" fmla="*/ 2831628 w 4078109"/>
              <a:gd name="connsiteY4" fmla="*/ 957226 h 1069518"/>
              <a:gd name="connsiteX5" fmla="*/ 3503141 w 4078109"/>
              <a:gd name="connsiteY5" fmla="*/ 671476 h 1069518"/>
              <a:gd name="connsiteX6" fmla="*/ 3874616 w 4078109"/>
              <a:gd name="connsiteY6" fmla="*/ 285714 h 1069518"/>
              <a:gd name="connsiteX7" fmla="*/ 4031905 w 4078109"/>
              <a:gd name="connsiteY7" fmla="*/ 20076 h 1069518"/>
              <a:gd name="connsiteX8" fmla="*/ 3045624 w 4078109"/>
              <a:gd name="connsiteY8" fmla="*/ 205982 h 1069518"/>
              <a:gd name="connsiteX9" fmla="*/ 1974378 w 4078109"/>
              <a:gd name="connsiteY9" fmla="*/ 71401 h 1069518"/>
              <a:gd name="connsiteX10" fmla="*/ 831886 w 4078109"/>
              <a:gd name="connsiteY10" fmla="*/ 96625 h 1069518"/>
              <a:gd name="connsiteX11" fmla="*/ 2703 w 4078109"/>
              <a:gd name="connsiteY11" fmla="*/ 28539 h 1069518"/>
              <a:gd name="connsiteX0" fmla="*/ 2703 w 4077118"/>
              <a:gd name="connsiteY0" fmla="*/ 28539 h 1069518"/>
              <a:gd name="connsiteX1" fmla="*/ 588491 w 4077118"/>
              <a:gd name="connsiteY1" fmla="*/ 657189 h 1069518"/>
              <a:gd name="connsiteX2" fmla="*/ 1188566 w 4077118"/>
              <a:gd name="connsiteY2" fmla="*/ 985801 h 1069518"/>
              <a:gd name="connsiteX3" fmla="*/ 2060103 w 4077118"/>
              <a:gd name="connsiteY3" fmla="*/ 1057239 h 1069518"/>
              <a:gd name="connsiteX4" fmla="*/ 2831628 w 4077118"/>
              <a:gd name="connsiteY4" fmla="*/ 957226 h 1069518"/>
              <a:gd name="connsiteX5" fmla="*/ 3503141 w 4077118"/>
              <a:gd name="connsiteY5" fmla="*/ 671476 h 1069518"/>
              <a:gd name="connsiteX6" fmla="*/ 3874616 w 4077118"/>
              <a:gd name="connsiteY6" fmla="*/ 285714 h 1069518"/>
              <a:gd name="connsiteX7" fmla="*/ 4031905 w 4077118"/>
              <a:gd name="connsiteY7" fmla="*/ 20076 h 1069518"/>
              <a:gd name="connsiteX8" fmla="*/ 3059976 w 4077118"/>
              <a:gd name="connsiteY8" fmla="*/ 118497 h 1069518"/>
              <a:gd name="connsiteX9" fmla="*/ 1974378 w 4077118"/>
              <a:gd name="connsiteY9" fmla="*/ 71401 h 1069518"/>
              <a:gd name="connsiteX10" fmla="*/ 831886 w 4077118"/>
              <a:gd name="connsiteY10" fmla="*/ 96625 h 1069518"/>
              <a:gd name="connsiteX11" fmla="*/ 2703 w 4077118"/>
              <a:gd name="connsiteY11" fmla="*/ 28539 h 1069518"/>
              <a:gd name="connsiteX0" fmla="*/ 2703 w 4154254"/>
              <a:gd name="connsiteY0" fmla="*/ 57305 h 1098284"/>
              <a:gd name="connsiteX1" fmla="*/ 588491 w 4154254"/>
              <a:gd name="connsiteY1" fmla="*/ 685955 h 1098284"/>
              <a:gd name="connsiteX2" fmla="*/ 1188566 w 4154254"/>
              <a:gd name="connsiteY2" fmla="*/ 1014567 h 1098284"/>
              <a:gd name="connsiteX3" fmla="*/ 2060103 w 4154254"/>
              <a:gd name="connsiteY3" fmla="*/ 1086005 h 1098284"/>
              <a:gd name="connsiteX4" fmla="*/ 2831628 w 4154254"/>
              <a:gd name="connsiteY4" fmla="*/ 985992 h 1098284"/>
              <a:gd name="connsiteX5" fmla="*/ 3503141 w 4154254"/>
              <a:gd name="connsiteY5" fmla="*/ 700242 h 1098284"/>
              <a:gd name="connsiteX6" fmla="*/ 3874616 w 4154254"/>
              <a:gd name="connsiteY6" fmla="*/ 314480 h 1098284"/>
              <a:gd name="connsiteX7" fmla="*/ 4117466 w 4154254"/>
              <a:gd name="connsiteY7" fmla="*/ 3331 h 1098284"/>
              <a:gd name="connsiteX8" fmla="*/ 3059976 w 4154254"/>
              <a:gd name="connsiteY8" fmla="*/ 147263 h 1098284"/>
              <a:gd name="connsiteX9" fmla="*/ 1974378 w 4154254"/>
              <a:gd name="connsiteY9" fmla="*/ 100167 h 1098284"/>
              <a:gd name="connsiteX10" fmla="*/ 831886 w 4154254"/>
              <a:gd name="connsiteY10" fmla="*/ 125391 h 1098284"/>
              <a:gd name="connsiteX11" fmla="*/ 2703 w 4154254"/>
              <a:gd name="connsiteY11" fmla="*/ 57305 h 1098284"/>
              <a:gd name="connsiteX0" fmla="*/ 2703 w 4154254"/>
              <a:gd name="connsiteY0" fmla="*/ 57305 h 1086005"/>
              <a:gd name="connsiteX1" fmla="*/ 588491 w 4154254"/>
              <a:gd name="connsiteY1" fmla="*/ 685955 h 1086005"/>
              <a:gd name="connsiteX2" fmla="*/ 1188566 w 4154254"/>
              <a:gd name="connsiteY2" fmla="*/ 1014567 h 1086005"/>
              <a:gd name="connsiteX3" fmla="*/ 2060103 w 4154254"/>
              <a:gd name="connsiteY3" fmla="*/ 1086005 h 1086005"/>
              <a:gd name="connsiteX4" fmla="*/ 3492099 w 4154254"/>
              <a:gd name="connsiteY4" fmla="*/ 1062643 h 1086005"/>
              <a:gd name="connsiteX5" fmla="*/ 3503141 w 4154254"/>
              <a:gd name="connsiteY5" fmla="*/ 700242 h 1086005"/>
              <a:gd name="connsiteX6" fmla="*/ 3874616 w 4154254"/>
              <a:gd name="connsiteY6" fmla="*/ 314480 h 1086005"/>
              <a:gd name="connsiteX7" fmla="*/ 4117466 w 4154254"/>
              <a:gd name="connsiteY7" fmla="*/ 3331 h 1086005"/>
              <a:gd name="connsiteX8" fmla="*/ 3059976 w 4154254"/>
              <a:gd name="connsiteY8" fmla="*/ 147263 h 1086005"/>
              <a:gd name="connsiteX9" fmla="*/ 1974378 w 4154254"/>
              <a:gd name="connsiteY9" fmla="*/ 100167 h 1086005"/>
              <a:gd name="connsiteX10" fmla="*/ 831886 w 4154254"/>
              <a:gd name="connsiteY10" fmla="*/ 125391 h 1086005"/>
              <a:gd name="connsiteX11" fmla="*/ 2703 w 4154254"/>
              <a:gd name="connsiteY11" fmla="*/ 57305 h 1086005"/>
              <a:gd name="connsiteX0" fmla="*/ 2703 w 4337498"/>
              <a:gd name="connsiteY0" fmla="*/ 57305 h 1086005"/>
              <a:gd name="connsiteX1" fmla="*/ 588491 w 4337498"/>
              <a:gd name="connsiteY1" fmla="*/ 685955 h 1086005"/>
              <a:gd name="connsiteX2" fmla="*/ 1188566 w 4337498"/>
              <a:gd name="connsiteY2" fmla="*/ 1014567 h 1086005"/>
              <a:gd name="connsiteX3" fmla="*/ 2060103 w 4337498"/>
              <a:gd name="connsiteY3" fmla="*/ 1086005 h 1086005"/>
              <a:gd name="connsiteX4" fmla="*/ 3492099 w 4337498"/>
              <a:gd name="connsiteY4" fmla="*/ 1062643 h 1086005"/>
              <a:gd name="connsiteX5" fmla="*/ 4331732 w 4337498"/>
              <a:gd name="connsiteY5" fmla="*/ 815218 h 1086005"/>
              <a:gd name="connsiteX6" fmla="*/ 3874616 w 4337498"/>
              <a:gd name="connsiteY6" fmla="*/ 314480 h 1086005"/>
              <a:gd name="connsiteX7" fmla="*/ 4117466 w 4337498"/>
              <a:gd name="connsiteY7" fmla="*/ 3331 h 1086005"/>
              <a:gd name="connsiteX8" fmla="*/ 3059976 w 4337498"/>
              <a:gd name="connsiteY8" fmla="*/ 147263 h 1086005"/>
              <a:gd name="connsiteX9" fmla="*/ 1974378 w 4337498"/>
              <a:gd name="connsiteY9" fmla="*/ 100167 h 1086005"/>
              <a:gd name="connsiteX10" fmla="*/ 831886 w 4337498"/>
              <a:gd name="connsiteY10" fmla="*/ 125391 h 1086005"/>
              <a:gd name="connsiteX11" fmla="*/ 2703 w 4337498"/>
              <a:gd name="connsiteY11" fmla="*/ 57305 h 1086005"/>
              <a:gd name="connsiteX0" fmla="*/ 2703 w 4754729"/>
              <a:gd name="connsiteY0" fmla="*/ 60695 h 1089395"/>
              <a:gd name="connsiteX1" fmla="*/ 588491 w 4754729"/>
              <a:gd name="connsiteY1" fmla="*/ 689345 h 1089395"/>
              <a:gd name="connsiteX2" fmla="*/ 1188566 w 4754729"/>
              <a:gd name="connsiteY2" fmla="*/ 1017957 h 1089395"/>
              <a:gd name="connsiteX3" fmla="*/ 2060103 w 4754729"/>
              <a:gd name="connsiteY3" fmla="*/ 1089395 h 1089395"/>
              <a:gd name="connsiteX4" fmla="*/ 3492099 w 4754729"/>
              <a:gd name="connsiteY4" fmla="*/ 1066033 h 1089395"/>
              <a:gd name="connsiteX5" fmla="*/ 4331732 w 4754729"/>
              <a:gd name="connsiteY5" fmla="*/ 818608 h 1089395"/>
              <a:gd name="connsiteX6" fmla="*/ 4751241 w 4754729"/>
              <a:gd name="connsiteY6" fmla="*/ 404102 h 1089395"/>
              <a:gd name="connsiteX7" fmla="*/ 4117466 w 4754729"/>
              <a:gd name="connsiteY7" fmla="*/ 6721 h 1089395"/>
              <a:gd name="connsiteX8" fmla="*/ 3059976 w 4754729"/>
              <a:gd name="connsiteY8" fmla="*/ 150653 h 1089395"/>
              <a:gd name="connsiteX9" fmla="*/ 1974378 w 4754729"/>
              <a:gd name="connsiteY9" fmla="*/ 103557 h 1089395"/>
              <a:gd name="connsiteX10" fmla="*/ 831886 w 4754729"/>
              <a:gd name="connsiteY10" fmla="*/ 128781 h 1089395"/>
              <a:gd name="connsiteX11" fmla="*/ 2703 w 4754729"/>
              <a:gd name="connsiteY11" fmla="*/ 60695 h 1089395"/>
              <a:gd name="connsiteX0" fmla="*/ 2703 w 5049180"/>
              <a:gd name="connsiteY0" fmla="*/ 28540 h 1057240"/>
              <a:gd name="connsiteX1" fmla="*/ 588491 w 5049180"/>
              <a:gd name="connsiteY1" fmla="*/ 657190 h 1057240"/>
              <a:gd name="connsiteX2" fmla="*/ 1188566 w 5049180"/>
              <a:gd name="connsiteY2" fmla="*/ 985802 h 1057240"/>
              <a:gd name="connsiteX3" fmla="*/ 2060103 w 5049180"/>
              <a:gd name="connsiteY3" fmla="*/ 1057240 h 1057240"/>
              <a:gd name="connsiteX4" fmla="*/ 3492099 w 5049180"/>
              <a:gd name="connsiteY4" fmla="*/ 1033878 h 1057240"/>
              <a:gd name="connsiteX5" fmla="*/ 4331732 w 5049180"/>
              <a:gd name="connsiteY5" fmla="*/ 786453 h 1057240"/>
              <a:gd name="connsiteX6" fmla="*/ 4751241 w 5049180"/>
              <a:gd name="connsiteY6" fmla="*/ 371947 h 1057240"/>
              <a:gd name="connsiteX7" fmla="*/ 4946056 w 5049180"/>
              <a:gd name="connsiteY7" fmla="*/ 12891 h 1057240"/>
              <a:gd name="connsiteX8" fmla="*/ 3059976 w 5049180"/>
              <a:gd name="connsiteY8" fmla="*/ 118498 h 1057240"/>
              <a:gd name="connsiteX9" fmla="*/ 1974378 w 5049180"/>
              <a:gd name="connsiteY9" fmla="*/ 71402 h 1057240"/>
              <a:gd name="connsiteX10" fmla="*/ 831886 w 5049180"/>
              <a:gd name="connsiteY10" fmla="*/ 96626 h 1057240"/>
              <a:gd name="connsiteX11" fmla="*/ 2703 w 5049180"/>
              <a:gd name="connsiteY11" fmla="*/ 28540 h 1057240"/>
              <a:gd name="connsiteX0" fmla="*/ 2703 w 5007665"/>
              <a:gd name="connsiteY0" fmla="*/ 41162 h 1069862"/>
              <a:gd name="connsiteX1" fmla="*/ 588491 w 5007665"/>
              <a:gd name="connsiteY1" fmla="*/ 669812 h 1069862"/>
              <a:gd name="connsiteX2" fmla="*/ 1188566 w 5007665"/>
              <a:gd name="connsiteY2" fmla="*/ 998424 h 1069862"/>
              <a:gd name="connsiteX3" fmla="*/ 2060103 w 5007665"/>
              <a:gd name="connsiteY3" fmla="*/ 1069862 h 1069862"/>
              <a:gd name="connsiteX4" fmla="*/ 3492099 w 5007665"/>
              <a:gd name="connsiteY4" fmla="*/ 1046500 h 1069862"/>
              <a:gd name="connsiteX5" fmla="*/ 4331732 w 5007665"/>
              <a:gd name="connsiteY5" fmla="*/ 799075 h 1069862"/>
              <a:gd name="connsiteX6" fmla="*/ 4751241 w 5007665"/>
              <a:gd name="connsiteY6" fmla="*/ 384569 h 1069862"/>
              <a:gd name="connsiteX7" fmla="*/ 4946056 w 5007665"/>
              <a:gd name="connsiteY7" fmla="*/ 25513 h 1069862"/>
              <a:gd name="connsiteX8" fmla="*/ 3648395 w 5007665"/>
              <a:gd name="connsiteY8" fmla="*/ 35306 h 1069862"/>
              <a:gd name="connsiteX9" fmla="*/ 1974378 w 5007665"/>
              <a:gd name="connsiteY9" fmla="*/ 84024 h 1069862"/>
              <a:gd name="connsiteX10" fmla="*/ 831886 w 5007665"/>
              <a:gd name="connsiteY10" fmla="*/ 109248 h 1069862"/>
              <a:gd name="connsiteX11" fmla="*/ 2703 w 5007665"/>
              <a:gd name="connsiteY11" fmla="*/ 41162 h 1069862"/>
              <a:gd name="connsiteX0" fmla="*/ 2703 w 4752430"/>
              <a:gd name="connsiteY0" fmla="*/ 81794 h 1110494"/>
              <a:gd name="connsiteX1" fmla="*/ 588491 w 4752430"/>
              <a:gd name="connsiteY1" fmla="*/ 710444 h 1110494"/>
              <a:gd name="connsiteX2" fmla="*/ 1188566 w 4752430"/>
              <a:gd name="connsiteY2" fmla="*/ 1039056 h 1110494"/>
              <a:gd name="connsiteX3" fmla="*/ 2060103 w 4752430"/>
              <a:gd name="connsiteY3" fmla="*/ 1110494 h 1110494"/>
              <a:gd name="connsiteX4" fmla="*/ 3492099 w 4752430"/>
              <a:gd name="connsiteY4" fmla="*/ 1087132 h 1110494"/>
              <a:gd name="connsiteX5" fmla="*/ 4331732 w 4752430"/>
              <a:gd name="connsiteY5" fmla="*/ 839707 h 1110494"/>
              <a:gd name="connsiteX6" fmla="*/ 4751241 w 4752430"/>
              <a:gd name="connsiteY6" fmla="*/ 425201 h 1110494"/>
              <a:gd name="connsiteX7" fmla="*/ 4429688 w 4752430"/>
              <a:gd name="connsiteY7" fmla="*/ 18238 h 1110494"/>
              <a:gd name="connsiteX8" fmla="*/ 3648395 w 4752430"/>
              <a:gd name="connsiteY8" fmla="*/ 75938 h 1110494"/>
              <a:gd name="connsiteX9" fmla="*/ 1974378 w 4752430"/>
              <a:gd name="connsiteY9" fmla="*/ 124656 h 1110494"/>
              <a:gd name="connsiteX10" fmla="*/ 831886 w 4752430"/>
              <a:gd name="connsiteY10" fmla="*/ 149880 h 1110494"/>
              <a:gd name="connsiteX11" fmla="*/ 2703 w 4752430"/>
              <a:gd name="connsiteY11" fmla="*/ 81794 h 1110494"/>
              <a:gd name="connsiteX0" fmla="*/ 2703 w 4486300"/>
              <a:gd name="connsiteY0" fmla="*/ 84398 h 1113098"/>
              <a:gd name="connsiteX1" fmla="*/ 588491 w 4486300"/>
              <a:gd name="connsiteY1" fmla="*/ 713048 h 1113098"/>
              <a:gd name="connsiteX2" fmla="*/ 1188566 w 4486300"/>
              <a:gd name="connsiteY2" fmla="*/ 1041660 h 1113098"/>
              <a:gd name="connsiteX3" fmla="*/ 2060103 w 4486300"/>
              <a:gd name="connsiteY3" fmla="*/ 1113098 h 1113098"/>
              <a:gd name="connsiteX4" fmla="*/ 3492099 w 4486300"/>
              <a:gd name="connsiteY4" fmla="*/ 1089736 h 1113098"/>
              <a:gd name="connsiteX5" fmla="*/ 4331732 w 4486300"/>
              <a:gd name="connsiteY5" fmla="*/ 842311 h 1113098"/>
              <a:gd name="connsiteX6" fmla="*/ 4415002 w 4486300"/>
              <a:gd name="connsiteY6" fmla="*/ 466130 h 1113098"/>
              <a:gd name="connsiteX7" fmla="*/ 4429688 w 4486300"/>
              <a:gd name="connsiteY7" fmla="*/ 20842 h 1113098"/>
              <a:gd name="connsiteX8" fmla="*/ 3648395 w 4486300"/>
              <a:gd name="connsiteY8" fmla="*/ 78542 h 1113098"/>
              <a:gd name="connsiteX9" fmla="*/ 1974378 w 4486300"/>
              <a:gd name="connsiteY9" fmla="*/ 127260 h 1113098"/>
              <a:gd name="connsiteX10" fmla="*/ 831886 w 4486300"/>
              <a:gd name="connsiteY10" fmla="*/ 152484 h 1113098"/>
              <a:gd name="connsiteX11" fmla="*/ 2703 w 4486300"/>
              <a:gd name="connsiteY11" fmla="*/ 84398 h 1113098"/>
              <a:gd name="connsiteX0" fmla="*/ 2703 w 4676753"/>
              <a:gd name="connsiteY0" fmla="*/ 75984 h 1104684"/>
              <a:gd name="connsiteX1" fmla="*/ 588491 w 4676753"/>
              <a:gd name="connsiteY1" fmla="*/ 704634 h 1104684"/>
              <a:gd name="connsiteX2" fmla="*/ 1188566 w 4676753"/>
              <a:gd name="connsiteY2" fmla="*/ 1033246 h 1104684"/>
              <a:gd name="connsiteX3" fmla="*/ 2060103 w 4676753"/>
              <a:gd name="connsiteY3" fmla="*/ 1104684 h 1104684"/>
              <a:gd name="connsiteX4" fmla="*/ 3492099 w 4676753"/>
              <a:gd name="connsiteY4" fmla="*/ 1081322 h 1104684"/>
              <a:gd name="connsiteX5" fmla="*/ 4331732 w 4676753"/>
              <a:gd name="connsiteY5" fmla="*/ 833897 h 1104684"/>
              <a:gd name="connsiteX6" fmla="*/ 4415002 w 4676753"/>
              <a:gd name="connsiteY6" fmla="*/ 457716 h 1104684"/>
              <a:gd name="connsiteX7" fmla="*/ 4645842 w 4676753"/>
              <a:gd name="connsiteY7" fmla="*/ 22010 h 1104684"/>
              <a:gd name="connsiteX8" fmla="*/ 3648395 w 4676753"/>
              <a:gd name="connsiteY8" fmla="*/ 70128 h 1104684"/>
              <a:gd name="connsiteX9" fmla="*/ 1974378 w 4676753"/>
              <a:gd name="connsiteY9" fmla="*/ 118846 h 1104684"/>
              <a:gd name="connsiteX10" fmla="*/ 831886 w 4676753"/>
              <a:gd name="connsiteY10" fmla="*/ 144070 h 1104684"/>
              <a:gd name="connsiteX11" fmla="*/ 2703 w 4676753"/>
              <a:gd name="connsiteY11" fmla="*/ 75984 h 1104684"/>
              <a:gd name="connsiteX0" fmla="*/ 2703 w 4698265"/>
              <a:gd name="connsiteY0" fmla="*/ 82742 h 1111442"/>
              <a:gd name="connsiteX1" fmla="*/ 588491 w 4698265"/>
              <a:gd name="connsiteY1" fmla="*/ 711392 h 1111442"/>
              <a:gd name="connsiteX2" fmla="*/ 1188566 w 4698265"/>
              <a:gd name="connsiteY2" fmla="*/ 1040004 h 1111442"/>
              <a:gd name="connsiteX3" fmla="*/ 2060103 w 4698265"/>
              <a:gd name="connsiteY3" fmla="*/ 1111442 h 1111442"/>
              <a:gd name="connsiteX4" fmla="*/ 3492099 w 4698265"/>
              <a:gd name="connsiteY4" fmla="*/ 1088080 h 1111442"/>
              <a:gd name="connsiteX5" fmla="*/ 4331732 w 4698265"/>
              <a:gd name="connsiteY5" fmla="*/ 840655 h 1111442"/>
              <a:gd name="connsiteX6" fmla="*/ 4535088 w 4698265"/>
              <a:gd name="connsiteY6" fmla="*/ 560287 h 1111442"/>
              <a:gd name="connsiteX7" fmla="*/ 4645842 w 4698265"/>
              <a:gd name="connsiteY7" fmla="*/ 28768 h 1111442"/>
              <a:gd name="connsiteX8" fmla="*/ 3648395 w 4698265"/>
              <a:gd name="connsiteY8" fmla="*/ 76886 h 1111442"/>
              <a:gd name="connsiteX9" fmla="*/ 1974378 w 4698265"/>
              <a:gd name="connsiteY9" fmla="*/ 125604 h 1111442"/>
              <a:gd name="connsiteX10" fmla="*/ 831886 w 4698265"/>
              <a:gd name="connsiteY10" fmla="*/ 150828 h 1111442"/>
              <a:gd name="connsiteX11" fmla="*/ 2703 w 4698265"/>
              <a:gd name="connsiteY11" fmla="*/ 82742 h 1111442"/>
              <a:gd name="connsiteX0" fmla="*/ 2703 w 4703635"/>
              <a:gd name="connsiteY0" fmla="*/ 82742 h 1111442"/>
              <a:gd name="connsiteX1" fmla="*/ 588491 w 4703635"/>
              <a:gd name="connsiteY1" fmla="*/ 711392 h 1111442"/>
              <a:gd name="connsiteX2" fmla="*/ 1188566 w 4703635"/>
              <a:gd name="connsiteY2" fmla="*/ 1040004 h 1111442"/>
              <a:gd name="connsiteX3" fmla="*/ 2060103 w 4703635"/>
              <a:gd name="connsiteY3" fmla="*/ 1111442 h 1111442"/>
              <a:gd name="connsiteX4" fmla="*/ 3492099 w 4703635"/>
              <a:gd name="connsiteY4" fmla="*/ 1088080 h 1111442"/>
              <a:gd name="connsiteX5" fmla="*/ 4127586 w 4703635"/>
              <a:gd name="connsiteY5" fmla="*/ 965212 h 1111442"/>
              <a:gd name="connsiteX6" fmla="*/ 4535088 w 4703635"/>
              <a:gd name="connsiteY6" fmla="*/ 560287 h 1111442"/>
              <a:gd name="connsiteX7" fmla="*/ 4645842 w 4703635"/>
              <a:gd name="connsiteY7" fmla="*/ 28768 h 1111442"/>
              <a:gd name="connsiteX8" fmla="*/ 3648395 w 4703635"/>
              <a:gd name="connsiteY8" fmla="*/ 76886 h 1111442"/>
              <a:gd name="connsiteX9" fmla="*/ 1974378 w 4703635"/>
              <a:gd name="connsiteY9" fmla="*/ 125604 h 1111442"/>
              <a:gd name="connsiteX10" fmla="*/ 831886 w 4703635"/>
              <a:gd name="connsiteY10" fmla="*/ 150828 h 1111442"/>
              <a:gd name="connsiteX11" fmla="*/ 2703 w 4703635"/>
              <a:gd name="connsiteY11" fmla="*/ 82742 h 1111442"/>
              <a:gd name="connsiteX0" fmla="*/ 2703 w 4687498"/>
              <a:gd name="connsiteY0" fmla="*/ 82742 h 1111442"/>
              <a:gd name="connsiteX1" fmla="*/ 588491 w 4687498"/>
              <a:gd name="connsiteY1" fmla="*/ 711392 h 1111442"/>
              <a:gd name="connsiteX2" fmla="*/ 1188566 w 4687498"/>
              <a:gd name="connsiteY2" fmla="*/ 1040004 h 1111442"/>
              <a:gd name="connsiteX3" fmla="*/ 2060103 w 4687498"/>
              <a:gd name="connsiteY3" fmla="*/ 1111442 h 1111442"/>
              <a:gd name="connsiteX4" fmla="*/ 3492099 w 4687498"/>
              <a:gd name="connsiteY4" fmla="*/ 1088080 h 1111442"/>
              <a:gd name="connsiteX5" fmla="*/ 4127586 w 4687498"/>
              <a:gd name="connsiteY5" fmla="*/ 965212 h 1111442"/>
              <a:gd name="connsiteX6" fmla="*/ 4463037 w 4687498"/>
              <a:gd name="connsiteY6" fmla="*/ 560287 h 1111442"/>
              <a:gd name="connsiteX7" fmla="*/ 4645842 w 4687498"/>
              <a:gd name="connsiteY7" fmla="*/ 28768 h 1111442"/>
              <a:gd name="connsiteX8" fmla="*/ 3648395 w 4687498"/>
              <a:gd name="connsiteY8" fmla="*/ 76886 h 1111442"/>
              <a:gd name="connsiteX9" fmla="*/ 1974378 w 4687498"/>
              <a:gd name="connsiteY9" fmla="*/ 125604 h 1111442"/>
              <a:gd name="connsiteX10" fmla="*/ 831886 w 4687498"/>
              <a:gd name="connsiteY10" fmla="*/ 150828 h 1111442"/>
              <a:gd name="connsiteX11" fmla="*/ 2703 w 4687498"/>
              <a:gd name="connsiteY11" fmla="*/ 82742 h 1111442"/>
              <a:gd name="connsiteX0" fmla="*/ 2703 w 4687498"/>
              <a:gd name="connsiteY0" fmla="*/ 82742 h 1114605"/>
              <a:gd name="connsiteX1" fmla="*/ 588491 w 4687498"/>
              <a:gd name="connsiteY1" fmla="*/ 711392 h 1114605"/>
              <a:gd name="connsiteX2" fmla="*/ 1188566 w 4687498"/>
              <a:gd name="connsiteY2" fmla="*/ 1040004 h 1114605"/>
              <a:gd name="connsiteX3" fmla="*/ 2060103 w 4687498"/>
              <a:gd name="connsiteY3" fmla="*/ 1111442 h 1114605"/>
              <a:gd name="connsiteX4" fmla="*/ 3215902 w 4687498"/>
              <a:gd name="connsiteY4" fmla="*/ 1088080 h 1114605"/>
              <a:gd name="connsiteX5" fmla="*/ 4127586 w 4687498"/>
              <a:gd name="connsiteY5" fmla="*/ 965212 h 1114605"/>
              <a:gd name="connsiteX6" fmla="*/ 4463037 w 4687498"/>
              <a:gd name="connsiteY6" fmla="*/ 560287 h 1114605"/>
              <a:gd name="connsiteX7" fmla="*/ 4645842 w 4687498"/>
              <a:gd name="connsiteY7" fmla="*/ 28768 h 1114605"/>
              <a:gd name="connsiteX8" fmla="*/ 3648395 w 4687498"/>
              <a:gd name="connsiteY8" fmla="*/ 76886 h 1114605"/>
              <a:gd name="connsiteX9" fmla="*/ 1974378 w 4687498"/>
              <a:gd name="connsiteY9" fmla="*/ 125604 h 1114605"/>
              <a:gd name="connsiteX10" fmla="*/ 831886 w 4687498"/>
              <a:gd name="connsiteY10" fmla="*/ 150828 h 1114605"/>
              <a:gd name="connsiteX11" fmla="*/ 2703 w 4687498"/>
              <a:gd name="connsiteY11" fmla="*/ 82742 h 1114605"/>
              <a:gd name="connsiteX0" fmla="*/ 2703 w 4689342"/>
              <a:gd name="connsiteY0" fmla="*/ 82742 h 1114605"/>
              <a:gd name="connsiteX1" fmla="*/ 588491 w 4689342"/>
              <a:gd name="connsiteY1" fmla="*/ 711392 h 1114605"/>
              <a:gd name="connsiteX2" fmla="*/ 1188566 w 4689342"/>
              <a:gd name="connsiteY2" fmla="*/ 1040004 h 1114605"/>
              <a:gd name="connsiteX3" fmla="*/ 2060103 w 4689342"/>
              <a:gd name="connsiteY3" fmla="*/ 1111442 h 1114605"/>
              <a:gd name="connsiteX4" fmla="*/ 3215902 w 4689342"/>
              <a:gd name="connsiteY4" fmla="*/ 1088080 h 1114605"/>
              <a:gd name="connsiteX5" fmla="*/ 4031519 w 4689342"/>
              <a:gd name="connsiteY5" fmla="*/ 965212 h 1114605"/>
              <a:gd name="connsiteX6" fmla="*/ 4463037 w 4689342"/>
              <a:gd name="connsiteY6" fmla="*/ 560287 h 1114605"/>
              <a:gd name="connsiteX7" fmla="*/ 4645842 w 4689342"/>
              <a:gd name="connsiteY7" fmla="*/ 28768 h 1114605"/>
              <a:gd name="connsiteX8" fmla="*/ 3648395 w 4689342"/>
              <a:gd name="connsiteY8" fmla="*/ 76886 h 1114605"/>
              <a:gd name="connsiteX9" fmla="*/ 1974378 w 4689342"/>
              <a:gd name="connsiteY9" fmla="*/ 125604 h 1114605"/>
              <a:gd name="connsiteX10" fmla="*/ 831886 w 4689342"/>
              <a:gd name="connsiteY10" fmla="*/ 150828 h 1114605"/>
              <a:gd name="connsiteX11" fmla="*/ 2703 w 4689342"/>
              <a:gd name="connsiteY11" fmla="*/ 82742 h 1114605"/>
              <a:gd name="connsiteX0" fmla="*/ 2703 w 4689342"/>
              <a:gd name="connsiteY0" fmla="*/ 82742 h 1117761"/>
              <a:gd name="connsiteX1" fmla="*/ 588491 w 4689342"/>
              <a:gd name="connsiteY1" fmla="*/ 711392 h 1117761"/>
              <a:gd name="connsiteX2" fmla="*/ 1188566 w 4689342"/>
              <a:gd name="connsiteY2" fmla="*/ 1040004 h 1117761"/>
              <a:gd name="connsiteX3" fmla="*/ 2060103 w 4689342"/>
              <a:gd name="connsiteY3" fmla="*/ 1111442 h 1117761"/>
              <a:gd name="connsiteX4" fmla="*/ 2951714 w 4689342"/>
              <a:gd name="connsiteY4" fmla="*/ 1097661 h 1117761"/>
              <a:gd name="connsiteX5" fmla="*/ 4031519 w 4689342"/>
              <a:gd name="connsiteY5" fmla="*/ 965212 h 1117761"/>
              <a:gd name="connsiteX6" fmla="*/ 4463037 w 4689342"/>
              <a:gd name="connsiteY6" fmla="*/ 560287 h 1117761"/>
              <a:gd name="connsiteX7" fmla="*/ 4645842 w 4689342"/>
              <a:gd name="connsiteY7" fmla="*/ 28768 h 1117761"/>
              <a:gd name="connsiteX8" fmla="*/ 3648395 w 4689342"/>
              <a:gd name="connsiteY8" fmla="*/ 76886 h 1117761"/>
              <a:gd name="connsiteX9" fmla="*/ 1974378 w 4689342"/>
              <a:gd name="connsiteY9" fmla="*/ 125604 h 1117761"/>
              <a:gd name="connsiteX10" fmla="*/ 831886 w 4689342"/>
              <a:gd name="connsiteY10" fmla="*/ 150828 h 1117761"/>
              <a:gd name="connsiteX11" fmla="*/ 2703 w 4689342"/>
              <a:gd name="connsiteY11" fmla="*/ 82742 h 1117761"/>
              <a:gd name="connsiteX0" fmla="*/ 2703 w 4694592"/>
              <a:gd name="connsiteY0" fmla="*/ 82742 h 1117313"/>
              <a:gd name="connsiteX1" fmla="*/ 588491 w 4694592"/>
              <a:gd name="connsiteY1" fmla="*/ 711392 h 1117313"/>
              <a:gd name="connsiteX2" fmla="*/ 1188566 w 4694592"/>
              <a:gd name="connsiteY2" fmla="*/ 1040004 h 1117313"/>
              <a:gd name="connsiteX3" fmla="*/ 2060103 w 4694592"/>
              <a:gd name="connsiteY3" fmla="*/ 1111442 h 1117313"/>
              <a:gd name="connsiteX4" fmla="*/ 2951714 w 4694592"/>
              <a:gd name="connsiteY4" fmla="*/ 1097661 h 1117313"/>
              <a:gd name="connsiteX5" fmla="*/ 3791349 w 4694592"/>
              <a:gd name="connsiteY5" fmla="*/ 974794 h 1117313"/>
              <a:gd name="connsiteX6" fmla="*/ 4463037 w 4694592"/>
              <a:gd name="connsiteY6" fmla="*/ 560287 h 1117313"/>
              <a:gd name="connsiteX7" fmla="*/ 4645842 w 4694592"/>
              <a:gd name="connsiteY7" fmla="*/ 28768 h 1117313"/>
              <a:gd name="connsiteX8" fmla="*/ 3648395 w 4694592"/>
              <a:gd name="connsiteY8" fmla="*/ 76886 h 1117313"/>
              <a:gd name="connsiteX9" fmla="*/ 1974378 w 4694592"/>
              <a:gd name="connsiteY9" fmla="*/ 125604 h 1117313"/>
              <a:gd name="connsiteX10" fmla="*/ 831886 w 4694592"/>
              <a:gd name="connsiteY10" fmla="*/ 150828 h 1117313"/>
              <a:gd name="connsiteX11" fmla="*/ 2703 w 4694592"/>
              <a:gd name="connsiteY11" fmla="*/ 82742 h 1117313"/>
              <a:gd name="connsiteX0" fmla="*/ 2703 w 4666566"/>
              <a:gd name="connsiteY0" fmla="*/ 83423 h 1117994"/>
              <a:gd name="connsiteX1" fmla="*/ 588491 w 4666566"/>
              <a:gd name="connsiteY1" fmla="*/ 712073 h 1117994"/>
              <a:gd name="connsiteX2" fmla="*/ 1188566 w 4666566"/>
              <a:gd name="connsiteY2" fmla="*/ 1040685 h 1117994"/>
              <a:gd name="connsiteX3" fmla="*/ 2060103 w 4666566"/>
              <a:gd name="connsiteY3" fmla="*/ 1112123 h 1117994"/>
              <a:gd name="connsiteX4" fmla="*/ 2951714 w 4666566"/>
              <a:gd name="connsiteY4" fmla="*/ 1098342 h 1117994"/>
              <a:gd name="connsiteX5" fmla="*/ 3791349 w 4666566"/>
              <a:gd name="connsiteY5" fmla="*/ 975475 h 1117994"/>
              <a:gd name="connsiteX6" fmla="*/ 4282909 w 4666566"/>
              <a:gd name="connsiteY6" fmla="*/ 570549 h 1117994"/>
              <a:gd name="connsiteX7" fmla="*/ 4645842 w 4666566"/>
              <a:gd name="connsiteY7" fmla="*/ 29449 h 1117994"/>
              <a:gd name="connsiteX8" fmla="*/ 3648395 w 4666566"/>
              <a:gd name="connsiteY8" fmla="*/ 77567 h 1117994"/>
              <a:gd name="connsiteX9" fmla="*/ 1974378 w 4666566"/>
              <a:gd name="connsiteY9" fmla="*/ 126285 h 1117994"/>
              <a:gd name="connsiteX10" fmla="*/ 831886 w 4666566"/>
              <a:gd name="connsiteY10" fmla="*/ 151509 h 1117994"/>
              <a:gd name="connsiteX11" fmla="*/ 2703 w 4666566"/>
              <a:gd name="connsiteY11" fmla="*/ 83423 h 1117994"/>
              <a:gd name="connsiteX0" fmla="*/ 2703 w 4666567"/>
              <a:gd name="connsiteY0" fmla="*/ 37288 h 1071859"/>
              <a:gd name="connsiteX1" fmla="*/ 588491 w 4666567"/>
              <a:gd name="connsiteY1" fmla="*/ 665938 h 1071859"/>
              <a:gd name="connsiteX2" fmla="*/ 1188566 w 4666567"/>
              <a:gd name="connsiteY2" fmla="*/ 994550 h 1071859"/>
              <a:gd name="connsiteX3" fmla="*/ 2060103 w 4666567"/>
              <a:gd name="connsiteY3" fmla="*/ 1065988 h 1071859"/>
              <a:gd name="connsiteX4" fmla="*/ 2951714 w 4666567"/>
              <a:gd name="connsiteY4" fmla="*/ 1052207 h 1071859"/>
              <a:gd name="connsiteX5" fmla="*/ 3791349 w 4666567"/>
              <a:gd name="connsiteY5" fmla="*/ 929340 h 1071859"/>
              <a:gd name="connsiteX6" fmla="*/ 4282909 w 4666567"/>
              <a:gd name="connsiteY6" fmla="*/ 524414 h 1071859"/>
              <a:gd name="connsiteX7" fmla="*/ 4645843 w 4666567"/>
              <a:gd name="connsiteY7" fmla="*/ 40802 h 1071859"/>
              <a:gd name="connsiteX8" fmla="*/ 3648395 w 4666567"/>
              <a:gd name="connsiteY8" fmla="*/ 31432 h 1071859"/>
              <a:gd name="connsiteX9" fmla="*/ 1974378 w 4666567"/>
              <a:gd name="connsiteY9" fmla="*/ 80150 h 1071859"/>
              <a:gd name="connsiteX10" fmla="*/ 831886 w 4666567"/>
              <a:gd name="connsiteY10" fmla="*/ 105374 h 1071859"/>
              <a:gd name="connsiteX11" fmla="*/ 2703 w 4666567"/>
              <a:gd name="connsiteY11" fmla="*/ 37288 h 1071859"/>
              <a:gd name="connsiteX0" fmla="*/ 2703 w 4672210"/>
              <a:gd name="connsiteY0" fmla="*/ 28540 h 1063111"/>
              <a:gd name="connsiteX1" fmla="*/ 588491 w 4672210"/>
              <a:gd name="connsiteY1" fmla="*/ 657190 h 1063111"/>
              <a:gd name="connsiteX2" fmla="*/ 1188566 w 4672210"/>
              <a:gd name="connsiteY2" fmla="*/ 985802 h 1063111"/>
              <a:gd name="connsiteX3" fmla="*/ 2060103 w 4672210"/>
              <a:gd name="connsiteY3" fmla="*/ 1057240 h 1063111"/>
              <a:gd name="connsiteX4" fmla="*/ 2951714 w 4672210"/>
              <a:gd name="connsiteY4" fmla="*/ 1043459 h 1063111"/>
              <a:gd name="connsiteX5" fmla="*/ 3791349 w 4672210"/>
              <a:gd name="connsiteY5" fmla="*/ 920592 h 1063111"/>
              <a:gd name="connsiteX6" fmla="*/ 4282909 w 4672210"/>
              <a:gd name="connsiteY6" fmla="*/ 515666 h 1063111"/>
              <a:gd name="connsiteX7" fmla="*/ 4645843 w 4672210"/>
              <a:gd name="connsiteY7" fmla="*/ 32054 h 1063111"/>
              <a:gd name="connsiteX8" fmla="*/ 3540318 w 4672210"/>
              <a:gd name="connsiteY8" fmla="*/ 89753 h 1063111"/>
              <a:gd name="connsiteX9" fmla="*/ 1974378 w 4672210"/>
              <a:gd name="connsiteY9" fmla="*/ 71402 h 1063111"/>
              <a:gd name="connsiteX10" fmla="*/ 831886 w 4672210"/>
              <a:gd name="connsiteY10" fmla="*/ 96626 h 1063111"/>
              <a:gd name="connsiteX11" fmla="*/ 2703 w 4672210"/>
              <a:gd name="connsiteY11" fmla="*/ 28540 h 1063111"/>
              <a:gd name="connsiteX0" fmla="*/ 2703 w 4729563"/>
              <a:gd name="connsiteY0" fmla="*/ 44603 h 1079174"/>
              <a:gd name="connsiteX1" fmla="*/ 588491 w 4729563"/>
              <a:gd name="connsiteY1" fmla="*/ 673253 h 1079174"/>
              <a:gd name="connsiteX2" fmla="*/ 1188566 w 4729563"/>
              <a:gd name="connsiteY2" fmla="*/ 1001865 h 1079174"/>
              <a:gd name="connsiteX3" fmla="*/ 2060103 w 4729563"/>
              <a:gd name="connsiteY3" fmla="*/ 1073303 h 1079174"/>
              <a:gd name="connsiteX4" fmla="*/ 2951714 w 4729563"/>
              <a:gd name="connsiteY4" fmla="*/ 1059522 h 1079174"/>
              <a:gd name="connsiteX5" fmla="*/ 3791349 w 4729563"/>
              <a:gd name="connsiteY5" fmla="*/ 936655 h 1079174"/>
              <a:gd name="connsiteX6" fmla="*/ 4282909 w 4729563"/>
              <a:gd name="connsiteY6" fmla="*/ 531729 h 1079174"/>
              <a:gd name="connsiteX7" fmla="*/ 4705886 w 4729563"/>
              <a:gd name="connsiteY7" fmla="*/ 19373 h 1079174"/>
              <a:gd name="connsiteX8" fmla="*/ 3540318 w 4729563"/>
              <a:gd name="connsiteY8" fmla="*/ 105816 h 1079174"/>
              <a:gd name="connsiteX9" fmla="*/ 1974378 w 4729563"/>
              <a:gd name="connsiteY9" fmla="*/ 87465 h 1079174"/>
              <a:gd name="connsiteX10" fmla="*/ 831886 w 4729563"/>
              <a:gd name="connsiteY10" fmla="*/ 112689 h 1079174"/>
              <a:gd name="connsiteX11" fmla="*/ 2703 w 4729563"/>
              <a:gd name="connsiteY11" fmla="*/ 44603 h 1079174"/>
              <a:gd name="connsiteX0" fmla="*/ 2703 w 4765206"/>
              <a:gd name="connsiteY0" fmla="*/ 50142 h 1084713"/>
              <a:gd name="connsiteX1" fmla="*/ 588491 w 4765206"/>
              <a:gd name="connsiteY1" fmla="*/ 678792 h 1084713"/>
              <a:gd name="connsiteX2" fmla="*/ 1188566 w 4765206"/>
              <a:gd name="connsiteY2" fmla="*/ 1007404 h 1084713"/>
              <a:gd name="connsiteX3" fmla="*/ 2060103 w 4765206"/>
              <a:gd name="connsiteY3" fmla="*/ 1078842 h 1084713"/>
              <a:gd name="connsiteX4" fmla="*/ 2951714 w 4765206"/>
              <a:gd name="connsiteY4" fmla="*/ 1065061 h 1084713"/>
              <a:gd name="connsiteX5" fmla="*/ 3791349 w 4765206"/>
              <a:gd name="connsiteY5" fmla="*/ 942194 h 1084713"/>
              <a:gd name="connsiteX6" fmla="*/ 4511072 w 4765206"/>
              <a:gd name="connsiteY6" fmla="*/ 623500 h 1084713"/>
              <a:gd name="connsiteX7" fmla="*/ 4705886 w 4765206"/>
              <a:gd name="connsiteY7" fmla="*/ 24912 h 1084713"/>
              <a:gd name="connsiteX8" fmla="*/ 3540318 w 4765206"/>
              <a:gd name="connsiteY8" fmla="*/ 111355 h 1084713"/>
              <a:gd name="connsiteX9" fmla="*/ 1974378 w 4765206"/>
              <a:gd name="connsiteY9" fmla="*/ 93004 h 1084713"/>
              <a:gd name="connsiteX10" fmla="*/ 831886 w 4765206"/>
              <a:gd name="connsiteY10" fmla="*/ 118228 h 1084713"/>
              <a:gd name="connsiteX11" fmla="*/ 2703 w 4765206"/>
              <a:gd name="connsiteY11" fmla="*/ 50142 h 1084713"/>
              <a:gd name="connsiteX0" fmla="*/ 2703 w 4972131"/>
              <a:gd name="connsiteY0" fmla="*/ 32949 h 1067520"/>
              <a:gd name="connsiteX1" fmla="*/ 588491 w 4972131"/>
              <a:gd name="connsiteY1" fmla="*/ 661599 h 1067520"/>
              <a:gd name="connsiteX2" fmla="*/ 1188566 w 4972131"/>
              <a:gd name="connsiteY2" fmla="*/ 990211 h 1067520"/>
              <a:gd name="connsiteX3" fmla="*/ 2060103 w 4972131"/>
              <a:gd name="connsiteY3" fmla="*/ 1061649 h 1067520"/>
              <a:gd name="connsiteX4" fmla="*/ 2951714 w 4972131"/>
              <a:gd name="connsiteY4" fmla="*/ 1047868 h 1067520"/>
              <a:gd name="connsiteX5" fmla="*/ 3791349 w 4972131"/>
              <a:gd name="connsiteY5" fmla="*/ 925001 h 1067520"/>
              <a:gd name="connsiteX6" fmla="*/ 4511072 w 4972131"/>
              <a:gd name="connsiteY6" fmla="*/ 606307 h 1067520"/>
              <a:gd name="connsiteX7" fmla="*/ 4934049 w 4972131"/>
              <a:gd name="connsiteY7" fmla="*/ 26882 h 1067520"/>
              <a:gd name="connsiteX8" fmla="*/ 3540318 w 4972131"/>
              <a:gd name="connsiteY8" fmla="*/ 94162 h 1067520"/>
              <a:gd name="connsiteX9" fmla="*/ 1974378 w 4972131"/>
              <a:gd name="connsiteY9" fmla="*/ 75811 h 1067520"/>
              <a:gd name="connsiteX10" fmla="*/ 831886 w 4972131"/>
              <a:gd name="connsiteY10" fmla="*/ 101035 h 1067520"/>
              <a:gd name="connsiteX11" fmla="*/ 2703 w 4972131"/>
              <a:gd name="connsiteY11" fmla="*/ 32949 h 1067520"/>
              <a:gd name="connsiteX0" fmla="*/ 2703 w 4927236"/>
              <a:gd name="connsiteY0" fmla="*/ 58844 h 1093415"/>
              <a:gd name="connsiteX1" fmla="*/ 588491 w 4927236"/>
              <a:gd name="connsiteY1" fmla="*/ 687494 h 1093415"/>
              <a:gd name="connsiteX2" fmla="*/ 1188566 w 4927236"/>
              <a:gd name="connsiteY2" fmla="*/ 1016106 h 1093415"/>
              <a:gd name="connsiteX3" fmla="*/ 2060103 w 4927236"/>
              <a:gd name="connsiteY3" fmla="*/ 1087544 h 1093415"/>
              <a:gd name="connsiteX4" fmla="*/ 2951714 w 4927236"/>
              <a:gd name="connsiteY4" fmla="*/ 1073763 h 1093415"/>
              <a:gd name="connsiteX5" fmla="*/ 3791349 w 4927236"/>
              <a:gd name="connsiteY5" fmla="*/ 950896 h 1093415"/>
              <a:gd name="connsiteX6" fmla="*/ 4511072 w 4927236"/>
              <a:gd name="connsiteY6" fmla="*/ 632202 h 1093415"/>
              <a:gd name="connsiteX7" fmla="*/ 4886015 w 4927236"/>
              <a:gd name="connsiteY7" fmla="*/ 24033 h 1093415"/>
              <a:gd name="connsiteX8" fmla="*/ 3540318 w 4927236"/>
              <a:gd name="connsiteY8" fmla="*/ 120057 h 1093415"/>
              <a:gd name="connsiteX9" fmla="*/ 1974378 w 4927236"/>
              <a:gd name="connsiteY9" fmla="*/ 101706 h 1093415"/>
              <a:gd name="connsiteX10" fmla="*/ 831886 w 4927236"/>
              <a:gd name="connsiteY10" fmla="*/ 126930 h 1093415"/>
              <a:gd name="connsiteX11" fmla="*/ 2703 w 4927236"/>
              <a:gd name="connsiteY11" fmla="*/ 58844 h 1093415"/>
              <a:gd name="connsiteX0" fmla="*/ 2673 w 4927206"/>
              <a:gd name="connsiteY0" fmla="*/ 58844 h 1087544"/>
              <a:gd name="connsiteX1" fmla="*/ 588461 w 4927206"/>
              <a:gd name="connsiteY1" fmla="*/ 687494 h 1087544"/>
              <a:gd name="connsiteX2" fmla="*/ 1170374 w 4927206"/>
              <a:gd name="connsiteY2" fmla="*/ 1030597 h 1087544"/>
              <a:gd name="connsiteX3" fmla="*/ 2060073 w 4927206"/>
              <a:gd name="connsiteY3" fmla="*/ 1087544 h 1087544"/>
              <a:gd name="connsiteX4" fmla="*/ 2951684 w 4927206"/>
              <a:gd name="connsiteY4" fmla="*/ 1073763 h 1087544"/>
              <a:gd name="connsiteX5" fmla="*/ 3791319 w 4927206"/>
              <a:gd name="connsiteY5" fmla="*/ 950896 h 1087544"/>
              <a:gd name="connsiteX6" fmla="*/ 4511042 w 4927206"/>
              <a:gd name="connsiteY6" fmla="*/ 632202 h 1087544"/>
              <a:gd name="connsiteX7" fmla="*/ 4885985 w 4927206"/>
              <a:gd name="connsiteY7" fmla="*/ 24033 h 1087544"/>
              <a:gd name="connsiteX8" fmla="*/ 3540288 w 4927206"/>
              <a:gd name="connsiteY8" fmla="*/ 120057 h 1087544"/>
              <a:gd name="connsiteX9" fmla="*/ 1974348 w 4927206"/>
              <a:gd name="connsiteY9" fmla="*/ 101706 h 1087544"/>
              <a:gd name="connsiteX10" fmla="*/ 831856 w 4927206"/>
              <a:gd name="connsiteY10" fmla="*/ 126930 h 1087544"/>
              <a:gd name="connsiteX11" fmla="*/ 2673 w 4927206"/>
              <a:gd name="connsiteY11" fmla="*/ 58844 h 1087544"/>
              <a:gd name="connsiteX0" fmla="*/ 2673 w 4927206"/>
              <a:gd name="connsiteY0" fmla="*/ 58844 h 1098413"/>
              <a:gd name="connsiteX1" fmla="*/ 588461 w 4927206"/>
              <a:gd name="connsiteY1" fmla="*/ 687494 h 1098413"/>
              <a:gd name="connsiteX2" fmla="*/ 1170374 w 4927206"/>
              <a:gd name="connsiteY2" fmla="*/ 1030597 h 1098413"/>
              <a:gd name="connsiteX3" fmla="*/ 2064613 w 4927206"/>
              <a:gd name="connsiteY3" fmla="*/ 1098413 h 1098413"/>
              <a:gd name="connsiteX4" fmla="*/ 2951684 w 4927206"/>
              <a:gd name="connsiteY4" fmla="*/ 1073763 h 1098413"/>
              <a:gd name="connsiteX5" fmla="*/ 3791319 w 4927206"/>
              <a:gd name="connsiteY5" fmla="*/ 950896 h 1098413"/>
              <a:gd name="connsiteX6" fmla="*/ 4511042 w 4927206"/>
              <a:gd name="connsiteY6" fmla="*/ 632202 h 1098413"/>
              <a:gd name="connsiteX7" fmla="*/ 4885985 w 4927206"/>
              <a:gd name="connsiteY7" fmla="*/ 24033 h 1098413"/>
              <a:gd name="connsiteX8" fmla="*/ 3540288 w 4927206"/>
              <a:gd name="connsiteY8" fmla="*/ 120057 h 1098413"/>
              <a:gd name="connsiteX9" fmla="*/ 1974348 w 4927206"/>
              <a:gd name="connsiteY9" fmla="*/ 101706 h 1098413"/>
              <a:gd name="connsiteX10" fmla="*/ 831856 w 4927206"/>
              <a:gd name="connsiteY10" fmla="*/ 126930 h 1098413"/>
              <a:gd name="connsiteX11" fmla="*/ 2673 w 4927206"/>
              <a:gd name="connsiteY11" fmla="*/ 58844 h 109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7206" h="1098413">
                <a:moveTo>
                  <a:pt x="2673" y="58844"/>
                </a:moveTo>
                <a:cubicBezTo>
                  <a:pt x="-37893" y="152271"/>
                  <a:pt x="393844" y="525535"/>
                  <a:pt x="588461" y="687494"/>
                </a:cubicBezTo>
                <a:cubicBezTo>
                  <a:pt x="783078" y="849453"/>
                  <a:pt x="924349" y="962111"/>
                  <a:pt x="1170374" y="1030597"/>
                </a:cubicBezTo>
                <a:cubicBezTo>
                  <a:pt x="1416399" y="1099084"/>
                  <a:pt x="1767728" y="1091219"/>
                  <a:pt x="2064613" y="1098413"/>
                </a:cubicBezTo>
                <a:cubicBezTo>
                  <a:pt x="2360303" y="1090196"/>
                  <a:pt x="2663900" y="1098349"/>
                  <a:pt x="2951684" y="1073763"/>
                </a:cubicBezTo>
                <a:cubicBezTo>
                  <a:pt x="3239468" y="1049177"/>
                  <a:pt x="3531426" y="1024490"/>
                  <a:pt x="3791319" y="950896"/>
                </a:cubicBezTo>
                <a:cubicBezTo>
                  <a:pt x="4051212" y="877303"/>
                  <a:pt x="4328598" y="786679"/>
                  <a:pt x="4511042" y="632202"/>
                </a:cubicBezTo>
                <a:cubicBezTo>
                  <a:pt x="4693486" y="477725"/>
                  <a:pt x="5047777" y="109390"/>
                  <a:pt x="4885985" y="24033"/>
                </a:cubicBezTo>
                <a:cubicBezTo>
                  <a:pt x="4724193" y="-61324"/>
                  <a:pt x="4025561" y="107112"/>
                  <a:pt x="3540288" y="120057"/>
                </a:cubicBezTo>
                <a:cubicBezTo>
                  <a:pt x="3055015" y="133002"/>
                  <a:pt x="2496328" y="107823"/>
                  <a:pt x="1974348" y="101706"/>
                </a:cubicBezTo>
                <a:cubicBezTo>
                  <a:pt x="1522943" y="102852"/>
                  <a:pt x="1337062" y="122167"/>
                  <a:pt x="831856" y="126930"/>
                </a:cubicBezTo>
                <a:cubicBezTo>
                  <a:pt x="326650" y="131693"/>
                  <a:pt x="43239" y="-34583"/>
                  <a:pt x="2673" y="58844"/>
                </a:cubicBezTo>
                <a:close/>
              </a:path>
            </a:pathLst>
          </a:cu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Dim (Medium Sun) with solid fill">
            <a:extLst>
              <a:ext uri="{FF2B5EF4-FFF2-40B4-BE49-F238E27FC236}">
                <a16:creationId xmlns:a16="http://schemas.microsoft.com/office/drawing/2014/main" id="{7C21ADE9-F146-4AF2-1278-38EC75C5973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15600" y="1390792"/>
            <a:ext cx="1401196" cy="1401196"/>
          </a:xfrm>
          <a:prstGeom prst="rect">
            <a:avLst/>
          </a:prstGeom>
        </p:spPr>
      </p:pic>
      <p:pic>
        <p:nvPicPr>
          <p:cNvPr id="10" name="Graphic 9" descr="Satellite with solid fill">
            <a:extLst>
              <a:ext uri="{FF2B5EF4-FFF2-40B4-BE49-F238E27FC236}">
                <a16:creationId xmlns:a16="http://schemas.microsoft.com/office/drawing/2014/main" id="{0BDA4945-9A06-F20C-6850-4DD6631FA0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200000">
            <a:off x="6507018" y="1710884"/>
            <a:ext cx="914400" cy="914400"/>
          </a:xfrm>
          <a:prstGeom prst="rect">
            <a:avLst/>
          </a:prstGeom>
        </p:spPr>
      </p:pic>
      <p:pic>
        <p:nvPicPr>
          <p:cNvPr id="12" name="Graphic 11" descr="Quadcopter with solid fill">
            <a:extLst>
              <a:ext uri="{FF2B5EF4-FFF2-40B4-BE49-F238E27FC236}">
                <a16:creationId xmlns:a16="http://schemas.microsoft.com/office/drawing/2014/main" id="{844FFB97-D30D-46A8-E256-8FA42520F2B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68636" y="2682522"/>
            <a:ext cx="914400" cy="914400"/>
          </a:xfrm>
          <a:prstGeom prst="rect">
            <a:avLst/>
          </a:prstGeom>
        </p:spPr>
      </p:pic>
      <p:pic>
        <p:nvPicPr>
          <p:cNvPr id="14" name="Graphic 13" descr="Security camera with solid fill">
            <a:extLst>
              <a:ext uri="{FF2B5EF4-FFF2-40B4-BE49-F238E27FC236}">
                <a16:creationId xmlns:a16="http://schemas.microsoft.com/office/drawing/2014/main" id="{616FAEB8-7296-2A83-CE68-43DDB21181A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08781" y="3596922"/>
            <a:ext cx="914400" cy="914400"/>
          </a:xfrm>
          <a:prstGeom prst="rect">
            <a:avLst/>
          </a:prstGeom>
        </p:spPr>
      </p:pic>
      <p:cxnSp>
        <p:nvCxnSpPr>
          <p:cNvPr id="16" name="Straight Arrow Connector 15">
            <a:extLst>
              <a:ext uri="{FF2B5EF4-FFF2-40B4-BE49-F238E27FC236}">
                <a16:creationId xmlns:a16="http://schemas.microsoft.com/office/drawing/2014/main" id="{47E5D09A-E06B-9779-4505-B5A2684561D8}"/>
              </a:ext>
            </a:extLst>
          </p:cNvPr>
          <p:cNvCxnSpPr>
            <a:cxnSpLocks/>
          </p:cNvCxnSpPr>
          <p:nvPr/>
        </p:nvCxnSpPr>
        <p:spPr>
          <a:xfrm flipH="1">
            <a:off x="8625840" y="2580495"/>
            <a:ext cx="2133600" cy="269639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E9A0D0A-D32F-F5C6-919C-483D7898B9DA}"/>
              </a:ext>
            </a:extLst>
          </p:cNvPr>
          <p:cNvCxnSpPr>
            <a:cxnSpLocks/>
          </p:cNvCxnSpPr>
          <p:nvPr/>
        </p:nvCxnSpPr>
        <p:spPr>
          <a:xfrm flipH="1" flipV="1">
            <a:off x="7393316" y="2580495"/>
            <a:ext cx="981186" cy="276015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2383630-A6A9-9F24-67B3-72DDBF759521}"/>
              </a:ext>
            </a:extLst>
          </p:cNvPr>
          <p:cNvCxnSpPr>
            <a:cxnSpLocks/>
          </p:cNvCxnSpPr>
          <p:nvPr/>
        </p:nvCxnSpPr>
        <p:spPr>
          <a:xfrm flipH="1" flipV="1">
            <a:off x="6259547" y="3383985"/>
            <a:ext cx="2155607" cy="1960761"/>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B416F96-70DA-E85C-02C6-936D59511320}"/>
              </a:ext>
            </a:extLst>
          </p:cNvPr>
          <p:cNvCxnSpPr>
            <a:cxnSpLocks/>
          </p:cNvCxnSpPr>
          <p:nvPr/>
        </p:nvCxnSpPr>
        <p:spPr>
          <a:xfrm flipH="1" flipV="1">
            <a:off x="4923181" y="4149589"/>
            <a:ext cx="3491973" cy="1191056"/>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93BCAC7-F6F9-AA24-DD16-E80189127D7B}"/>
              </a:ext>
            </a:extLst>
          </p:cNvPr>
          <p:cNvSpPr txBox="1"/>
          <p:nvPr/>
        </p:nvSpPr>
        <p:spPr>
          <a:xfrm>
            <a:off x="126956" y="1376325"/>
            <a:ext cx="4130541" cy="1015663"/>
          </a:xfrm>
          <a:prstGeom prst="rect">
            <a:avLst/>
          </a:prstGeom>
          <a:noFill/>
        </p:spPr>
        <p:txBody>
          <a:bodyPr wrap="square" rtlCol="0">
            <a:spAutoFit/>
          </a:bodyPr>
          <a:lstStyle/>
          <a:p>
            <a:r>
              <a:rPr lang="en-US" sz="2000" dirty="0"/>
              <a:t>Remote sensing often makes use of emitted or reflected </a:t>
            </a:r>
            <a:r>
              <a:rPr lang="en-US" sz="2000" i="1"/>
              <a:t>electromagnetic radiation</a:t>
            </a:r>
            <a:endParaRPr lang="en-US" dirty="0"/>
          </a:p>
        </p:txBody>
      </p:sp>
      <p:sp>
        <p:nvSpPr>
          <p:cNvPr id="35" name="TextBox 34">
            <a:extLst>
              <a:ext uri="{FF2B5EF4-FFF2-40B4-BE49-F238E27FC236}">
                <a16:creationId xmlns:a16="http://schemas.microsoft.com/office/drawing/2014/main" id="{83DD660D-6874-912C-E2D6-EF8402DFB5BD}"/>
              </a:ext>
            </a:extLst>
          </p:cNvPr>
          <p:cNvSpPr txBox="1"/>
          <p:nvPr/>
        </p:nvSpPr>
        <p:spPr>
          <a:xfrm>
            <a:off x="1394791" y="2498190"/>
            <a:ext cx="3945208" cy="984885"/>
          </a:xfrm>
          <a:prstGeom prst="rect">
            <a:avLst/>
          </a:prstGeom>
          <a:noFill/>
        </p:spPr>
        <p:txBody>
          <a:bodyPr wrap="square" rtlCol="0">
            <a:spAutoFit/>
          </a:bodyPr>
          <a:lstStyle/>
          <a:p>
            <a:r>
              <a:rPr lang="en-US" sz="2000" dirty="0"/>
              <a:t>Electromagnetic energy travels in waves with different wavelengths </a:t>
            </a:r>
            <a:endParaRPr lang="en-US" sz="2000" i="1" dirty="0"/>
          </a:p>
          <a:p>
            <a:endParaRPr lang="en-US" dirty="0"/>
          </a:p>
        </p:txBody>
      </p:sp>
    </p:spTree>
    <p:extLst>
      <p:ext uri="{BB962C8B-B14F-4D97-AF65-F5344CB8AC3E}">
        <p14:creationId xmlns:p14="http://schemas.microsoft.com/office/powerpoint/2010/main" val="489386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Electromagnetic spectrum | Definition, Diagram, &amp; Uses ...">
            <a:extLst>
              <a:ext uri="{FF2B5EF4-FFF2-40B4-BE49-F238E27FC236}">
                <a16:creationId xmlns:a16="http://schemas.microsoft.com/office/drawing/2014/main" id="{189A9A14-5DAD-9AA7-A84C-107C5173A0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6586" y="1363851"/>
            <a:ext cx="7575414" cy="3915937"/>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FC25C538-F7DB-3546-6916-A40EC0EAB33C}"/>
              </a:ext>
            </a:extLst>
          </p:cNvPr>
          <p:cNvSpPr>
            <a:spLocks noGrp="1"/>
          </p:cNvSpPr>
          <p:nvPr>
            <p:ph idx="1"/>
          </p:nvPr>
        </p:nvSpPr>
        <p:spPr>
          <a:xfrm>
            <a:off x="0" y="1038387"/>
            <a:ext cx="4616586" cy="5119575"/>
          </a:xfrm>
        </p:spPr>
        <p:txBody>
          <a:bodyPr>
            <a:normAutofit/>
          </a:bodyPr>
          <a:lstStyle/>
          <a:p>
            <a:pPr marL="0" indent="0">
              <a:buNone/>
            </a:pPr>
            <a:r>
              <a:rPr lang="en-US" dirty="0"/>
              <a:t>All energy from the Sun that reaches Earth arrives as solar radiation </a:t>
            </a:r>
          </a:p>
          <a:p>
            <a:pPr marL="0" indent="0">
              <a:buNone/>
            </a:pPr>
            <a:endParaRPr lang="en-US" dirty="0"/>
          </a:p>
          <a:p>
            <a:pPr marL="0" indent="0">
              <a:buNone/>
            </a:pPr>
            <a:r>
              <a:rPr lang="en-US" dirty="0"/>
              <a:t>Solar radiation is electromagnetic radiation emitted by the sun</a:t>
            </a:r>
          </a:p>
          <a:p>
            <a:pPr marL="0" indent="0">
              <a:buNone/>
            </a:pPr>
            <a:endParaRPr lang="en-US" dirty="0"/>
          </a:p>
          <a:p>
            <a:pPr marL="0" indent="0">
              <a:buNone/>
            </a:pPr>
            <a:r>
              <a:rPr lang="en-US" dirty="0"/>
              <a:t>Visible light is solar radiation that can be seen by the human eye.</a:t>
            </a:r>
          </a:p>
        </p:txBody>
      </p:sp>
      <p:sp>
        <p:nvSpPr>
          <p:cNvPr id="3" name="Title 1">
            <a:extLst>
              <a:ext uri="{FF2B5EF4-FFF2-40B4-BE49-F238E27FC236}">
                <a16:creationId xmlns:a16="http://schemas.microsoft.com/office/drawing/2014/main" id="{7E700AB3-140F-C3C6-5BE1-82E0186A0B44}"/>
              </a:ext>
            </a:extLst>
          </p:cNvPr>
          <p:cNvSpPr>
            <a:spLocks noGrp="1"/>
          </p:cNvSpPr>
          <p:nvPr>
            <p:ph type="title"/>
          </p:nvPr>
        </p:nvSpPr>
        <p:spPr>
          <a:xfrm>
            <a:off x="0" y="1"/>
            <a:ext cx="10515600" cy="1038386"/>
          </a:xfrm>
        </p:spPr>
        <p:txBody>
          <a:bodyPr/>
          <a:lstStyle/>
          <a:p>
            <a:r>
              <a:rPr lang="en-US" dirty="0"/>
              <a:t>Electromagnetic radiation</a:t>
            </a:r>
          </a:p>
        </p:txBody>
      </p:sp>
      <p:pic>
        <p:nvPicPr>
          <p:cNvPr id="5" name="Graphic 4" descr="Line arrow: Clockwise curve with solid fill">
            <a:extLst>
              <a:ext uri="{FF2B5EF4-FFF2-40B4-BE49-F238E27FC236}">
                <a16:creationId xmlns:a16="http://schemas.microsoft.com/office/drawing/2014/main" id="{EE07B966-AAC9-C581-C27C-480C0875E8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70827" y="4833053"/>
            <a:ext cx="914400" cy="914400"/>
          </a:xfrm>
          <a:prstGeom prst="rect">
            <a:avLst/>
          </a:prstGeom>
        </p:spPr>
      </p:pic>
      <p:sp>
        <p:nvSpPr>
          <p:cNvPr id="6" name="TextBox 5">
            <a:extLst>
              <a:ext uri="{FF2B5EF4-FFF2-40B4-BE49-F238E27FC236}">
                <a16:creationId xmlns:a16="http://schemas.microsoft.com/office/drawing/2014/main" id="{D2886787-C7A5-8DF1-A3F4-144AB7F2AB7F}"/>
              </a:ext>
            </a:extLst>
          </p:cNvPr>
          <p:cNvSpPr txBox="1"/>
          <p:nvPr/>
        </p:nvSpPr>
        <p:spPr>
          <a:xfrm>
            <a:off x="8769270" y="5395709"/>
            <a:ext cx="3422730" cy="923330"/>
          </a:xfrm>
          <a:prstGeom prst="rect">
            <a:avLst/>
          </a:prstGeom>
          <a:noFill/>
        </p:spPr>
        <p:txBody>
          <a:bodyPr wrap="square" rtlCol="0">
            <a:spAutoFit/>
          </a:bodyPr>
          <a:lstStyle/>
          <a:p>
            <a:r>
              <a:rPr lang="en-US" dirty="0"/>
              <a:t>This is the kind of light our phones capture when they take photos (~400-700 nm)</a:t>
            </a:r>
          </a:p>
        </p:txBody>
      </p:sp>
    </p:spTree>
    <p:extLst>
      <p:ext uri="{BB962C8B-B14F-4D97-AF65-F5344CB8AC3E}">
        <p14:creationId xmlns:p14="http://schemas.microsoft.com/office/powerpoint/2010/main" val="1186331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colorful background with black and blue shapes&#10;&#10;Description automatically generated">
            <a:extLst>
              <a:ext uri="{FF2B5EF4-FFF2-40B4-BE49-F238E27FC236}">
                <a16:creationId xmlns:a16="http://schemas.microsoft.com/office/drawing/2014/main" id="{4D936CBC-C2DB-FFB8-1A70-75BBE5355FC2}"/>
              </a:ext>
            </a:extLst>
          </p:cNvPr>
          <p:cNvPicPr>
            <a:picLocks noChangeAspect="1"/>
          </p:cNvPicPr>
          <p:nvPr/>
        </p:nvPicPr>
        <p:blipFill rotWithShape="1">
          <a:blip r:embed="rId2"/>
          <a:srcRect l="31261" r="1"/>
          <a:stretch/>
        </p:blipFill>
        <p:spPr>
          <a:xfrm>
            <a:off x="0" y="2580495"/>
            <a:ext cx="12192000" cy="4277505"/>
          </a:xfrm>
          <a:prstGeom prst="rect">
            <a:avLst/>
          </a:prstGeom>
        </p:spPr>
      </p:pic>
      <p:pic>
        <p:nvPicPr>
          <p:cNvPr id="8" name="Graphic 7" descr="Dim (Medium Sun) with solid fill">
            <a:extLst>
              <a:ext uri="{FF2B5EF4-FFF2-40B4-BE49-F238E27FC236}">
                <a16:creationId xmlns:a16="http://schemas.microsoft.com/office/drawing/2014/main" id="{7C21ADE9-F146-4AF2-1278-38EC75C597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66816" y="362122"/>
            <a:ext cx="1926267" cy="1926267"/>
          </a:xfrm>
          <a:prstGeom prst="rect">
            <a:avLst/>
          </a:prstGeom>
        </p:spPr>
      </p:pic>
      <p:cxnSp>
        <p:nvCxnSpPr>
          <p:cNvPr id="16" name="Straight Arrow Connector 15">
            <a:extLst>
              <a:ext uri="{FF2B5EF4-FFF2-40B4-BE49-F238E27FC236}">
                <a16:creationId xmlns:a16="http://schemas.microsoft.com/office/drawing/2014/main" id="{47E5D09A-E06B-9779-4505-B5A2684561D8}"/>
              </a:ext>
            </a:extLst>
          </p:cNvPr>
          <p:cNvCxnSpPr>
            <a:cxnSpLocks/>
          </p:cNvCxnSpPr>
          <p:nvPr/>
        </p:nvCxnSpPr>
        <p:spPr>
          <a:xfrm flipH="1">
            <a:off x="6090834" y="2963571"/>
            <a:ext cx="3779003" cy="3592212"/>
          </a:xfrm>
          <a:prstGeom prst="straightConnector1">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Why Darker Colors Absorb More Heat Than Lighter Colors - Color Meanings">
            <a:extLst>
              <a:ext uri="{FF2B5EF4-FFF2-40B4-BE49-F238E27FC236}">
                <a16:creationId xmlns:a16="http://schemas.microsoft.com/office/drawing/2014/main" id="{96C7964E-A2CB-E06D-2002-BBCAD3E2C6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033" y="-10549"/>
            <a:ext cx="3610567" cy="3025144"/>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a:extLst>
              <a:ext uri="{FF2B5EF4-FFF2-40B4-BE49-F238E27FC236}">
                <a16:creationId xmlns:a16="http://schemas.microsoft.com/office/drawing/2014/main" id="{D202C4F9-24EA-8FF7-52CC-7754EA468B67}"/>
              </a:ext>
            </a:extLst>
          </p:cNvPr>
          <p:cNvCxnSpPr>
            <a:cxnSpLocks/>
          </p:cNvCxnSpPr>
          <p:nvPr/>
        </p:nvCxnSpPr>
        <p:spPr>
          <a:xfrm flipH="1">
            <a:off x="7315200" y="2937754"/>
            <a:ext cx="2311830" cy="217668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A29EFB5-9F37-EA68-8F66-D59690A3DB4B}"/>
              </a:ext>
            </a:extLst>
          </p:cNvPr>
          <p:cNvCxnSpPr>
            <a:cxnSpLocks/>
          </p:cNvCxnSpPr>
          <p:nvPr/>
        </p:nvCxnSpPr>
        <p:spPr>
          <a:xfrm flipH="1" flipV="1">
            <a:off x="6871237" y="4311739"/>
            <a:ext cx="619287" cy="447938"/>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6B11776-104C-0896-FB0B-2BA5F2312692}"/>
              </a:ext>
            </a:extLst>
          </p:cNvPr>
          <p:cNvCxnSpPr>
            <a:cxnSpLocks/>
          </p:cNvCxnSpPr>
          <p:nvPr/>
        </p:nvCxnSpPr>
        <p:spPr>
          <a:xfrm flipV="1">
            <a:off x="7423688" y="2937754"/>
            <a:ext cx="1882398" cy="1821923"/>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9857B46B-343D-7404-53F2-9C369DBF1590}"/>
              </a:ext>
            </a:extLst>
          </p:cNvPr>
          <p:cNvSpPr txBox="1"/>
          <p:nvPr/>
        </p:nvSpPr>
        <p:spPr>
          <a:xfrm>
            <a:off x="3705263" y="117668"/>
            <a:ext cx="4275072" cy="707886"/>
          </a:xfrm>
          <a:prstGeom prst="rect">
            <a:avLst/>
          </a:prstGeom>
          <a:noFill/>
        </p:spPr>
        <p:txBody>
          <a:bodyPr wrap="square" rtlCol="0">
            <a:spAutoFit/>
          </a:bodyPr>
          <a:lstStyle/>
          <a:p>
            <a:r>
              <a:rPr lang="en-US" sz="2000" dirty="0"/>
              <a:t>Solar radiation can be </a:t>
            </a:r>
            <a:r>
              <a:rPr lang="en-US" sz="2000" dirty="0">
                <a:solidFill>
                  <a:srgbClr val="FFC000"/>
                </a:solidFill>
              </a:rPr>
              <a:t>reflected</a:t>
            </a:r>
            <a:r>
              <a:rPr lang="en-US" sz="2000" dirty="0"/>
              <a:t>, </a:t>
            </a:r>
            <a:r>
              <a:rPr lang="en-US" sz="2000" dirty="0">
                <a:solidFill>
                  <a:srgbClr val="7030A0"/>
                </a:solidFill>
              </a:rPr>
              <a:t>transmitted</a:t>
            </a:r>
            <a:r>
              <a:rPr lang="en-US" sz="2000" dirty="0"/>
              <a:t> or </a:t>
            </a:r>
            <a:r>
              <a:rPr lang="en-US" sz="2000" dirty="0">
                <a:solidFill>
                  <a:srgbClr val="FF0000"/>
                </a:solidFill>
              </a:rPr>
              <a:t>absorbed </a:t>
            </a:r>
            <a:r>
              <a:rPr lang="en-US" sz="2000" dirty="0"/>
              <a:t>by a medium.</a:t>
            </a:r>
          </a:p>
        </p:txBody>
      </p:sp>
      <p:sp>
        <p:nvSpPr>
          <p:cNvPr id="41" name="TextBox 40">
            <a:extLst>
              <a:ext uri="{FF2B5EF4-FFF2-40B4-BE49-F238E27FC236}">
                <a16:creationId xmlns:a16="http://schemas.microsoft.com/office/drawing/2014/main" id="{6D6AD80D-F8E2-C101-4895-C79AEA871C22}"/>
              </a:ext>
            </a:extLst>
          </p:cNvPr>
          <p:cNvSpPr txBox="1"/>
          <p:nvPr/>
        </p:nvSpPr>
        <p:spPr>
          <a:xfrm>
            <a:off x="4333828" y="935427"/>
            <a:ext cx="5962743" cy="1015663"/>
          </a:xfrm>
          <a:prstGeom prst="rect">
            <a:avLst/>
          </a:prstGeom>
          <a:noFill/>
        </p:spPr>
        <p:txBody>
          <a:bodyPr wrap="square" rtlCol="0">
            <a:spAutoFit/>
          </a:bodyPr>
          <a:lstStyle/>
          <a:p>
            <a:r>
              <a:rPr lang="en-US" sz="2000" dirty="0"/>
              <a:t>The properties of a medium influence which kinds of radiation are reflected, transmitted, or absorbed. This changes how an object looks to the human eye.</a:t>
            </a:r>
          </a:p>
        </p:txBody>
      </p:sp>
      <p:sp>
        <p:nvSpPr>
          <p:cNvPr id="42" name="TextBox 41">
            <a:extLst>
              <a:ext uri="{FF2B5EF4-FFF2-40B4-BE49-F238E27FC236}">
                <a16:creationId xmlns:a16="http://schemas.microsoft.com/office/drawing/2014/main" id="{64F907AB-9E60-58C7-6A39-A55B0FA7FFE1}"/>
              </a:ext>
            </a:extLst>
          </p:cNvPr>
          <p:cNvSpPr txBox="1"/>
          <p:nvPr/>
        </p:nvSpPr>
        <p:spPr>
          <a:xfrm>
            <a:off x="1260529" y="3014595"/>
            <a:ext cx="2123268" cy="307777"/>
          </a:xfrm>
          <a:prstGeom prst="rect">
            <a:avLst/>
          </a:prstGeom>
          <a:noFill/>
        </p:spPr>
        <p:txBody>
          <a:bodyPr wrap="square" rtlCol="0">
            <a:spAutoFit/>
          </a:bodyPr>
          <a:lstStyle/>
          <a:p>
            <a:r>
              <a:rPr lang="en-US" sz="1400" dirty="0">
                <a:solidFill>
                  <a:schemeClr val="bg2">
                    <a:lumMod val="50000"/>
                  </a:schemeClr>
                </a:solidFill>
              </a:rPr>
              <a:t>color-</a:t>
            </a:r>
            <a:r>
              <a:rPr lang="en-US" sz="1400" dirty="0" err="1">
                <a:solidFill>
                  <a:schemeClr val="bg2">
                    <a:lumMod val="50000"/>
                  </a:schemeClr>
                </a:solidFill>
              </a:rPr>
              <a:t>meanings.com</a:t>
            </a:r>
            <a:endParaRPr lang="en-US" sz="1400" dirty="0">
              <a:solidFill>
                <a:schemeClr val="bg2">
                  <a:lumMod val="50000"/>
                </a:schemeClr>
              </a:solidFill>
            </a:endParaRPr>
          </a:p>
        </p:txBody>
      </p:sp>
      <p:sp>
        <p:nvSpPr>
          <p:cNvPr id="43" name="TextBox 42">
            <a:extLst>
              <a:ext uri="{FF2B5EF4-FFF2-40B4-BE49-F238E27FC236}">
                <a16:creationId xmlns:a16="http://schemas.microsoft.com/office/drawing/2014/main" id="{2C81937C-D962-C80C-5677-CA4161D5339F}"/>
              </a:ext>
            </a:extLst>
          </p:cNvPr>
          <p:cNvSpPr txBox="1"/>
          <p:nvPr/>
        </p:nvSpPr>
        <p:spPr>
          <a:xfrm>
            <a:off x="5079430" y="2038330"/>
            <a:ext cx="5962743" cy="707886"/>
          </a:xfrm>
          <a:prstGeom prst="rect">
            <a:avLst/>
          </a:prstGeom>
          <a:noFill/>
        </p:spPr>
        <p:txBody>
          <a:bodyPr wrap="square" rtlCol="0">
            <a:spAutoFit/>
          </a:bodyPr>
          <a:lstStyle/>
          <a:p>
            <a:r>
              <a:rPr lang="en-US" sz="2000" dirty="0"/>
              <a:t>Using cameras, we can </a:t>
            </a:r>
            <a:r>
              <a:rPr lang="en-US" sz="2000" i="1" dirty="0"/>
              <a:t>quantify how much light of each wavelength is reflected</a:t>
            </a:r>
          </a:p>
        </p:txBody>
      </p:sp>
    </p:spTree>
    <p:extLst>
      <p:ext uri="{BB962C8B-B14F-4D97-AF65-F5344CB8AC3E}">
        <p14:creationId xmlns:p14="http://schemas.microsoft.com/office/powerpoint/2010/main" val="3776039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98000">
              <a:schemeClr val="accent1">
                <a:lumMod val="5000"/>
                <a:lumOff val="95000"/>
              </a:schemeClr>
            </a:gs>
            <a:gs pos="72000">
              <a:schemeClr val="accent1">
                <a:lumMod val="20000"/>
                <a:lumOff val="80000"/>
              </a:schemeClr>
            </a:gs>
            <a:gs pos="2000">
              <a:srgbClr val="002060"/>
            </a:gs>
            <a:gs pos="38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4EE6C76A-6C32-C51F-52AD-7F474E438F12}"/>
              </a:ext>
            </a:extLst>
          </p:cNvPr>
          <p:cNvSpPr/>
          <p:nvPr/>
        </p:nvSpPr>
        <p:spPr>
          <a:xfrm>
            <a:off x="-4474" y="3936652"/>
            <a:ext cx="12205237" cy="2935635"/>
          </a:xfrm>
          <a:custGeom>
            <a:avLst/>
            <a:gdLst>
              <a:gd name="connsiteX0" fmla="*/ 0 w 11550316"/>
              <a:gd name="connsiteY0" fmla="*/ 1082842 h 3236495"/>
              <a:gd name="connsiteX1" fmla="*/ 1058779 w 11550316"/>
              <a:gd name="connsiteY1" fmla="*/ 252663 h 3236495"/>
              <a:gd name="connsiteX2" fmla="*/ 2129590 w 11550316"/>
              <a:gd name="connsiteY2" fmla="*/ 0 h 3236495"/>
              <a:gd name="connsiteX3" fmla="*/ 3465095 w 11550316"/>
              <a:gd name="connsiteY3" fmla="*/ 276726 h 3236495"/>
              <a:gd name="connsiteX4" fmla="*/ 4331369 w 11550316"/>
              <a:gd name="connsiteY4" fmla="*/ 1130968 h 3236495"/>
              <a:gd name="connsiteX5" fmla="*/ 5257800 w 11550316"/>
              <a:gd name="connsiteY5" fmla="*/ 1552073 h 3236495"/>
              <a:gd name="connsiteX6" fmla="*/ 5979695 w 11550316"/>
              <a:gd name="connsiteY6" fmla="*/ 1576137 h 3236495"/>
              <a:gd name="connsiteX7" fmla="*/ 6581274 w 11550316"/>
              <a:gd name="connsiteY7" fmla="*/ 2382252 h 3236495"/>
              <a:gd name="connsiteX8" fmla="*/ 7291137 w 11550316"/>
              <a:gd name="connsiteY8" fmla="*/ 2634916 h 3236495"/>
              <a:gd name="connsiteX9" fmla="*/ 8422105 w 11550316"/>
              <a:gd name="connsiteY9" fmla="*/ 2610852 h 3236495"/>
              <a:gd name="connsiteX10" fmla="*/ 9264316 w 11550316"/>
              <a:gd name="connsiteY10" fmla="*/ 2261937 h 3236495"/>
              <a:gd name="connsiteX11" fmla="*/ 9889958 w 11550316"/>
              <a:gd name="connsiteY11" fmla="*/ 1648326 h 3236495"/>
              <a:gd name="connsiteX12" fmla="*/ 11526253 w 11550316"/>
              <a:gd name="connsiteY12" fmla="*/ 1612231 h 3236495"/>
              <a:gd name="connsiteX13" fmla="*/ 11550316 w 11550316"/>
              <a:gd name="connsiteY13" fmla="*/ 3236495 h 3236495"/>
              <a:gd name="connsiteX14" fmla="*/ 24063 w 11550316"/>
              <a:gd name="connsiteY14" fmla="*/ 3200400 h 3236495"/>
              <a:gd name="connsiteX15" fmla="*/ 0 w 11550316"/>
              <a:gd name="connsiteY15" fmla="*/ 1082842 h 3236495"/>
              <a:gd name="connsiteX0" fmla="*/ 0 w 11550316"/>
              <a:gd name="connsiteY0" fmla="*/ 1082842 h 3236495"/>
              <a:gd name="connsiteX1" fmla="*/ 1058779 w 11550316"/>
              <a:gd name="connsiteY1" fmla="*/ 252663 h 3236495"/>
              <a:gd name="connsiteX2" fmla="*/ 2129590 w 11550316"/>
              <a:gd name="connsiteY2" fmla="*/ 0 h 3236495"/>
              <a:gd name="connsiteX3" fmla="*/ 3465095 w 11550316"/>
              <a:gd name="connsiteY3" fmla="*/ 276726 h 3236495"/>
              <a:gd name="connsiteX4" fmla="*/ 4331369 w 11550316"/>
              <a:gd name="connsiteY4" fmla="*/ 1130968 h 3236495"/>
              <a:gd name="connsiteX5" fmla="*/ 5257800 w 11550316"/>
              <a:gd name="connsiteY5" fmla="*/ 1552073 h 3236495"/>
              <a:gd name="connsiteX6" fmla="*/ 5979695 w 11550316"/>
              <a:gd name="connsiteY6" fmla="*/ 1576137 h 3236495"/>
              <a:gd name="connsiteX7" fmla="*/ 6581274 w 11550316"/>
              <a:gd name="connsiteY7" fmla="*/ 2382252 h 3236495"/>
              <a:gd name="connsiteX8" fmla="*/ 7291137 w 11550316"/>
              <a:gd name="connsiteY8" fmla="*/ 2634916 h 3236495"/>
              <a:gd name="connsiteX9" fmla="*/ 8422105 w 11550316"/>
              <a:gd name="connsiteY9" fmla="*/ 2610852 h 3236495"/>
              <a:gd name="connsiteX10" fmla="*/ 9264316 w 11550316"/>
              <a:gd name="connsiteY10" fmla="*/ 2261937 h 3236495"/>
              <a:gd name="connsiteX11" fmla="*/ 9889958 w 11550316"/>
              <a:gd name="connsiteY11" fmla="*/ 1648326 h 3236495"/>
              <a:gd name="connsiteX12" fmla="*/ 11526253 w 11550316"/>
              <a:gd name="connsiteY12" fmla="*/ 1612231 h 3236495"/>
              <a:gd name="connsiteX13" fmla="*/ 11550316 w 11550316"/>
              <a:gd name="connsiteY13" fmla="*/ 3236495 h 3236495"/>
              <a:gd name="connsiteX14" fmla="*/ 9775 w 11550316"/>
              <a:gd name="connsiteY14" fmla="*/ 3186113 h 3236495"/>
              <a:gd name="connsiteX15" fmla="*/ 0 w 11550316"/>
              <a:gd name="connsiteY15" fmla="*/ 1082842 h 3236495"/>
              <a:gd name="connsiteX0" fmla="*/ 0 w 11569116"/>
              <a:gd name="connsiteY0" fmla="*/ 1082842 h 3236495"/>
              <a:gd name="connsiteX1" fmla="*/ 1058779 w 11569116"/>
              <a:gd name="connsiteY1" fmla="*/ 252663 h 3236495"/>
              <a:gd name="connsiteX2" fmla="*/ 2129590 w 11569116"/>
              <a:gd name="connsiteY2" fmla="*/ 0 h 3236495"/>
              <a:gd name="connsiteX3" fmla="*/ 3465095 w 11569116"/>
              <a:gd name="connsiteY3" fmla="*/ 276726 h 3236495"/>
              <a:gd name="connsiteX4" fmla="*/ 4331369 w 11569116"/>
              <a:gd name="connsiteY4" fmla="*/ 1130968 h 3236495"/>
              <a:gd name="connsiteX5" fmla="*/ 5257800 w 11569116"/>
              <a:gd name="connsiteY5" fmla="*/ 1552073 h 3236495"/>
              <a:gd name="connsiteX6" fmla="*/ 5979695 w 11569116"/>
              <a:gd name="connsiteY6" fmla="*/ 1576137 h 3236495"/>
              <a:gd name="connsiteX7" fmla="*/ 6581274 w 11569116"/>
              <a:gd name="connsiteY7" fmla="*/ 2382252 h 3236495"/>
              <a:gd name="connsiteX8" fmla="*/ 7291137 w 11569116"/>
              <a:gd name="connsiteY8" fmla="*/ 2634916 h 3236495"/>
              <a:gd name="connsiteX9" fmla="*/ 8422105 w 11569116"/>
              <a:gd name="connsiteY9" fmla="*/ 2610852 h 3236495"/>
              <a:gd name="connsiteX10" fmla="*/ 9264316 w 11569116"/>
              <a:gd name="connsiteY10" fmla="*/ 2261937 h 3236495"/>
              <a:gd name="connsiteX11" fmla="*/ 9889958 w 11569116"/>
              <a:gd name="connsiteY11" fmla="*/ 1648326 h 3236495"/>
              <a:gd name="connsiteX12" fmla="*/ 11569116 w 11569116"/>
              <a:gd name="connsiteY12" fmla="*/ 1669381 h 3236495"/>
              <a:gd name="connsiteX13" fmla="*/ 11550316 w 11569116"/>
              <a:gd name="connsiteY13" fmla="*/ 3236495 h 3236495"/>
              <a:gd name="connsiteX14" fmla="*/ 9775 w 11569116"/>
              <a:gd name="connsiteY14" fmla="*/ 3186113 h 3236495"/>
              <a:gd name="connsiteX15" fmla="*/ 0 w 11569116"/>
              <a:gd name="connsiteY15" fmla="*/ 1082842 h 3236495"/>
              <a:gd name="connsiteX0" fmla="*/ 0 w 11569116"/>
              <a:gd name="connsiteY0" fmla="*/ 1082842 h 3236495"/>
              <a:gd name="connsiteX1" fmla="*/ 1058779 w 11569116"/>
              <a:gd name="connsiteY1" fmla="*/ 252663 h 3236495"/>
              <a:gd name="connsiteX2" fmla="*/ 2129590 w 11569116"/>
              <a:gd name="connsiteY2" fmla="*/ 0 h 3236495"/>
              <a:gd name="connsiteX3" fmla="*/ 3465095 w 11569116"/>
              <a:gd name="connsiteY3" fmla="*/ 276726 h 3236495"/>
              <a:gd name="connsiteX4" fmla="*/ 4331369 w 11569116"/>
              <a:gd name="connsiteY4" fmla="*/ 1130968 h 3236495"/>
              <a:gd name="connsiteX5" fmla="*/ 5257800 w 11569116"/>
              <a:gd name="connsiteY5" fmla="*/ 1552073 h 3236495"/>
              <a:gd name="connsiteX6" fmla="*/ 5979695 w 11569116"/>
              <a:gd name="connsiteY6" fmla="*/ 1576137 h 3236495"/>
              <a:gd name="connsiteX7" fmla="*/ 6581274 w 11569116"/>
              <a:gd name="connsiteY7" fmla="*/ 2382252 h 3236495"/>
              <a:gd name="connsiteX8" fmla="*/ 7291137 w 11569116"/>
              <a:gd name="connsiteY8" fmla="*/ 2634916 h 3236495"/>
              <a:gd name="connsiteX9" fmla="*/ 8422105 w 11569116"/>
              <a:gd name="connsiteY9" fmla="*/ 2610852 h 3236495"/>
              <a:gd name="connsiteX10" fmla="*/ 9264316 w 11569116"/>
              <a:gd name="connsiteY10" fmla="*/ 2261937 h 3236495"/>
              <a:gd name="connsiteX11" fmla="*/ 9889958 w 11569116"/>
              <a:gd name="connsiteY11" fmla="*/ 1648326 h 3236495"/>
              <a:gd name="connsiteX12" fmla="*/ 11569116 w 11569116"/>
              <a:gd name="connsiteY12" fmla="*/ 1669381 h 3236495"/>
              <a:gd name="connsiteX13" fmla="*/ 11550316 w 11569116"/>
              <a:gd name="connsiteY13" fmla="*/ 3236495 h 3236495"/>
              <a:gd name="connsiteX14" fmla="*/ 9775 w 11569116"/>
              <a:gd name="connsiteY14" fmla="*/ 3186113 h 3236495"/>
              <a:gd name="connsiteX15" fmla="*/ 0 w 11569116"/>
              <a:gd name="connsiteY15" fmla="*/ 1082842 h 3236495"/>
              <a:gd name="connsiteX0" fmla="*/ 0 w 11569116"/>
              <a:gd name="connsiteY0" fmla="*/ 1082842 h 3236495"/>
              <a:gd name="connsiteX1" fmla="*/ 1058779 w 11569116"/>
              <a:gd name="connsiteY1" fmla="*/ 252663 h 3236495"/>
              <a:gd name="connsiteX2" fmla="*/ 2129590 w 11569116"/>
              <a:gd name="connsiteY2" fmla="*/ 0 h 3236495"/>
              <a:gd name="connsiteX3" fmla="*/ 3465095 w 11569116"/>
              <a:gd name="connsiteY3" fmla="*/ 276726 h 3236495"/>
              <a:gd name="connsiteX4" fmla="*/ 4331369 w 11569116"/>
              <a:gd name="connsiteY4" fmla="*/ 1130968 h 3236495"/>
              <a:gd name="connsiteX5" fmla="*/ 5257800 w 11569116"/>
              <a:gd name="connsiteY5" fmla="*/ 1552073 h 3236495"/>
              <a:gd name="connsiteX6" fmla="*/ 5979695 w 11569116"/>
              <a:gd name="connsiteY6" fmla="*/ 1576137 h 3236495"/>
              <a:gd name="connsiteX7" fmla="*/ 6581274 w 11569116"/>
              <a:gd name="connsiteY7" fmla="*/ 2382252 h 3236495"/>
              <a:gd name="connsiteX8" fmla="*/ 7291137 w 11569116"/>
              <a:gd name="connsiteY8" fmla="*/ 2634916 h 3236495"/>
              <a:gd name="connsiteX9" fmla="*/ 8422105 w 11569116"/>
              <a:gd name="connsiteY9" fmla="*/ 2610852 h 3236495"/>
              <a:gd name="connsiteX10" fmla="*/ 9264316 w 11569116"/>
              <a:gd name="connsiteY10" fmla="*/ 2261937 h 3236495"/>
              <a:gd name="connsiteX11" fmla="*/ 9889958 w 11569116"/>
              <a:gd name="connsiteY11" fmla="*/ 1648326 h 3236495"/>
              <a:gd name="connsiteX12" fmla="*/ 11569116 w 11569116"/>
              <a:gd name="connsiteY12" fmla="*/ 1669381 h 3236495"/>
              <a:gd name="connsiteX13" fmla="*/ 11550316 w 11569116"/>
              <a:gd name="connsiteY13" fmla="*/ 3236495 h 3236495"/>
              <a:gd name="connsiteX14" fmla="*/ 9775 w 11569116"/>
              <a:gd name="connsiteY14" fmla="*/ 3186113 h 3236495"/>
              <a:gd name="connsiteX15" fmla="*/ 0 w 11569116"/>
              <a:gd name="connsiteY15" fmla="*/ 1082842 h 3236495"/>
              <a:gd name="connsiteX0" fmla="*/ 0 w 11569116"/>
              <a:gd name="connsiteY0" fmla="*/ 1082842 h 3236495"/>
              <a:gd name="connsiteX1" fmla="*/ 1058779 w 11569116"/>
              <a:gd name="connsiteY1" fmla="*/ 252663 h 3236495"/>
              <a:gd name="connsiteX2" fmla="*/ 2129590 w 11569116"/>
              <a:gd name="connsiteY2" fmla="*/ 0 h 3236495"/>
              <a:gd name="connsiteX3" fmla="*/ 3465095 w 11569116"/>
              <a:gd name="connsiteY3" fmla="*/ 276726 h 3236495"/>
              <a:gd name="connsiteX4" fmla="*/ 4331369 w 11569116"/>
              <a:gd name="connsiteY4" fmla="*/ 1130968 h 3236495"/>
              <a:gd name="connsiteX5" fmla="*/ 5257800 w 11569116"/>
              <a:gd name="connsiteY5" fmla="*/ 1552073 h 3236495"/>
              <a:gd name="connsiteX6" fmla="*/ 5979695 w 11569116"/>
              <a:gd name="connsiteY6" fmla="*/ 1576137 h 3236495"/>
              <a:gd name="connsiteX7" fmla="*/ 6581274 w 11569116"/>
              <a:gd name="connsiteY7" fmla="*/ 2382252 h 3236495"/>
              <a:gd name="connsiteX8" fmla="*/ 7291137 w 11569116"/>
              <a:gd name="connsiteY8" fmla="*/ 2634916 h 3236495"/>
              <a:gd name="connsiteX9" fmla="*/ 8422105 w 11569116"/>
              <a:gd name="connsiteY9" fmla="*/ 2610852 h 3236495"/>
              <a:gd name="connsiteX10" fmla="*/ 9264316 w 11569116"/>
              <a:gd name="connsiteY10" fmla="*/ 2261937 h 3236495"/>
              <a:gd name="connsiteX11" fmla="*/ 9889958 w 11569116"/>
              <a:gd name="connsiteY11" fmla="*/ 1648326 h 3236495"/>
              <a:gd name="connsiteX12" fmla="*/ 11569116 w 11569116"/>
              <a:gd name="connsiteY12" fmla="*/ 1669381 h 3236495"/>
              <a:gd name="connsiteX13" fmla="*/ 11550316 w 11569116"/>
              <a:gd name="connsiteY13" fmla="*/ 3236495 h 3236495"/>
              <a:gd name="connsiteX14" fmla="*/ 9775 w 11569116"/>
              <a:gd name="connsiteY14" fmla="*/ 3186113 h 3236495"/>
              <a:gd name="connsiteX15" fmla="*/ 0 w 11569116"/>
              <a:gd name="connsiteY15" fmla="*/ 1082842 h 3236495"/>
              <a:gd name="connsiteX0" fmla="*/ 0 w 11569116"/>
              <a:gd name="connsiteY0" fmla="*/ 1082842 h 3236495"/>
              <a:gd name="connsiteX1" fmla="*/ 1058779 w 11569116"/>
              <a:gd name="connsiteY1" fmla="*/ 252663 h 3236495"/>
              <a:gd name="connsiteX2" fmla="*/ 2129590 w 11569116"/>
              <a:gd name="connsiteY2" fmla="*/ 0 h 3236495"/>
              <a:gd name="connsiteX3" fmla="*/ 3465095 w 11569116"/>
              <a:gd name="connsiteY3" fmla="*/ 276726 h 3236495"/>
              <a:gd name="connsiteX4" fmla="*/ 4331369 w 11569116"/>
              <a:gd name="connsiteY4" fmla="*/ 1130968 h 3236495"/>
              <a:gd name="connsiteX5" fmla="*/ 5257800 w 11569116"/>
              <a:gd name="connsiteY5" fmla="*/ 1552073 h 3236495"/>
              <a:gd name="connsiteX6" fmla="*/ 5979695 w 11569116"/>
              <a:gd name="connsiteY6" fmla="*/ 1576137 h 3236495"/>
              <a:gd name="connsiteX7" fmla="*/ 6581274 w 11569116"/>
              <a:gd name="connsiteY7" fmla="*/ 2382252 h 3236495"/>
              <a:gd name="connsiteX8" fmla="*/ 7291137 w 11569116"/>
              <a:gd name="connsiteY8" fmla="*/ 2634916 h 3236495"/>
              <a:gd name="connsiteX9" fmla="*/ 8422105 w 11569116"/>
              <a:gd name="connsiteY9" fmla="*/ 2610852 h 3236495"/>
              <a:gd name="connsiteX10" fmla="*/ 9264316 w 11569116"/>
              <a:gd name="connsiteY10" fmla="*/ 2261937 h 3236495"/>
              <a:gd name="connsiteX11" fmla="*/ 9889958 w 11569116"/>
              <a:gd name="connsiteY11" fmla="*/ 1648326 h 3236495"/>
              <a:gd name="connsiteX12" fmla="*/ 11569116 w 11569116"/>
              <a:gd name="connsiteY12" fmla="*/ 1669381 h 3236495"/>
              <a:gd name="connsiteX13" fmla="*/ 11550316 w 11569116"/>
              <a:gd name="connsiteY13" fmla="*/ 3236495 h 3236495"/>
              <a:gd name="connsiteX14" fmla="*/ 9775 w 11569116"/>
              <a:gd name="connsiteY14" fmla="*/ 3186113 h 3236495"/>
              <a:gd name="connsiteX15" fmla="*/ 0 w 11569116"/>
              <a:gd name="connsiteY15" fmla="*/ 1082842 h 3236495"/>
              <a:gd name="connsiteX0" fmla="*/ 0 w 11569116"/>
              <a:gd name="connsiteY0" fmla="*/ 1082842 h 3236495"/>
              <a:gd name="connsiteX1" fmla="*/ 1058779 w 11569116"/>
              <a:gd name="connsiteY1" fmla="*/ 252663 h 3236495"/>
              <a:gd name="connsiteX2" fmla="*/ 2129590 w 11569116"/>
              <a:gd name="connsiteY2" fmla="*/ 0 h 3236495"/>
              <a:gd name="connsiteX3" fmla="*/ 3465095 w 11569116"/>
              <a:gd name="connsiteY3" fmla="*/ 276726 h 3236495"/>
              <a:gd name="connsiteX4" fmla="*/ 4331369 w 11569116"/>
              <a:gd name="connsiteY4" fmla="*/ 1130968 h 3236495"/>
              <a:gd name="connsiteX5" fmla="*/ 5257800 w 11569116"/>
              <a:gd name="connsiteY5" fmla="*/ 1552073 h 3236495"/>
              <a:gd name="connsiteX6" fmla="*/ 5979695 w 11569116"/>
              <a:gd name="connsiteY6" fmla="*/ 1576137 h 3236495"/>
              <a:gd name="connsiteX7" fmla="*/ 6581274 w 11569116"/>
              <a:gd name="connsiteY7" fmla="*/ 2382252 h 3236495"/>
              <a:gd name="connsiteX8" fmla="*/ 7291137 w 11569116"/>
              <a:gd name="connsiteY8" fmla="*/ 2634916 h 3236495"/>
              <a:gd name="connsiteX9" fmla="*/ 8422105 w 11569116"/>
              <a:gd name="connsiteY9" fmla="*/ 2610852 h 3236495"/>
              <a:gd name="connsiteX10" fmla="*/ 9264316 w 11569116"/>
              <a:gd name="connsiteY10" fmla="*/ 2261937 h 3236495"/>
              <a:gd name="connsiteX11" fmla="*/ 9889958 w 11569116"/>
              <a:gd name="connsiteY11" fmla="*/ 1648326 h 3236495"/>
              <a:gd name="connsiteX12" fmla="*/ 11569116 w 11569116"/>
              <a:gd name="connsiteY12" fmla="*/ 1669381 h 3236495"/>
              <a:gd name="connsiteX13" fmla="*/ 11550316 w 11569116"/>
              <a:gd name="connsiteY13" fmla="*/ 3236495 h 3236495"/>
              <a:gd name="connsiteX14" fmla="*/ 9775 w 11569116"/>
              <a:gd name="connsiteY14" fmla="*/ 3186113 h 3236495"/>
              <a:gd name="connsiteX15" fmla="*/ 0 w 11569116"/>
              <a:gd name="connsiteY15" fmla="*/ 1082842 h 3236495"/>
              <a:gd name="connsiteX0" fmla="*/ 0 w 11569116"/>
              <a:gd name="connsiteY0" fmla="*/ 1082842 h 3236495"/>
              <a:gd name="connsiteX1" fmla="*/ 1058779 w 11569116"/>
              <a:gd name="connsiteY1" fmla="*/ 252663 h 3236495"/>
              <a:gd name="connsiteX2" fmla="*/ 2129590 w 11569116"/>
              <a:gd name="connsiteY2" fmla="*/ 0 h 3236495"/>
              <a:gd name="connsiteX3" fmla="*/ 3465095 w 11569116"/>
              <a:gd name="connsiteY3" fmla="*/ 276726 h 3236495"/>
              <a:gd name="connsiteX4" fmla="*/ 4331369 w 11569116"/>
              <a:gd name="connsiteY4" fmla="*/ 1130968 h 3236495"/>
              <a:gd name="connsiteX5" fmla="*/ 5257800 w 11569116"/>
              <a:gd name="connsiteY5" fmla="*/ 1552073 h 3236495"/>
              <a:gd name="connsiteX6" fmla="*/ 5979695 w 11569116"/>
              <a:gd name="connsiteY6" fmla="*/ 1576137 h 3236495"/>
              <a:gd name="connsiteX7" fmla="*/ 6581274 w 11569116"/>
              <a:gd name="connsiteY7" fmla="*/ 2382252 h 3236495"/>
              <a:gd name="connsiteX8" fmla="*/ 7291137 w 11569116"/>
              <a:gd name="connsiteY8" fmla="*/ 2634916 h 3236495"/>
              <a:gd name="connsiteX9" fmla="*/ 8422105 w 11569116"/>
              <a:gd name="connsiteY9" fmla="*/ 2610852 h 3236495"/>
              <a:gd name="connsiteX10" fmla="*/ 9264316 w 11569116"/>
              <a:gd name="connsiteY10" fmla="*/ 2261937 h 3236495"/>
              <a:gd name="connsiteX11" fmla="*/ 9889958 w 11569116"/>
              <a:gd name="connsiteY11" fmla="*/ 1648326 h 3236495"/>
              <a:gd name="connsiteX12" fmla="*/ 11569116 w 11569116"/>
              <a:gd name="connsiteY12" fmla="*/ 1669381 h 3236495"/>
              <a:gd name="connsiteX13" fmla="*/ 11550316 w 11569116"/>
              <a:gd name="connsiteY13" fmla="*/ 3236495 h 3236495"/>
              <a:gd name="connsiteX14" fmla="*/ 9775 w 11569116"/>
              <a:gd name="connsiteY14" fmla="*/ 3186113 h 3236495"/>
              <a:gd name="connsiteX15" fmla="*/ 0 w 11569116"/>
              <a:gd name="connsiteY15" fmla="*/ 1082842 h 3236495"/>
              <a:gd name="connsiteX0" fmla="*/ 0 w 11569116"/>
              <a:gd name="connsiteY0" fmla="*/ 1082842 h 3236495"/>
              <a:gd name="connsiteX1" fmla="*/ 1058779 w 11569116"/>
              <a:gd name="connsiteY1" fmla="*/ 252663 h 3236495"/>
              <a:gd name="connsiteX2" fmla="*/ 2129590 w 11569116"/>
              <a:gd name="connsiteY2" fmla="*/ 0 h 3236495"/>
              <a:gd name="connsiteX3" fmla="*/ 3465095 w 11569116"/>
              <a:gd name="connsiteY3" fmla="*/ 276726 h 3236495"/>
              <a:gd name="connsiteX4" fmla="*/ 4331369 w 11569116"/>
              <a:gd name="connsiteY4" fmla="*/ 1130968 h 3236495"/>
              <a:gd name="connsiteX5" fmla="*/ 5257800 w 11569116"/>
              <a:gd name="connsiteY5" fmla="*/ 1552073 h 3236495"/>
              <a:gd name="connsiteX6" fmla="*/ 5979695 w 11569116"/>
              <a:gd name="connsiteY6" fmla="*/ 1576137 h 3236495"/>
              <a:gd name="connsiteX7" fmla="*/ 6581274 w 11569116"/>
              <a:gd name="connsiteY7" fmla="*/ 2382252 h 3236495"/>
              <a:gd name="connsiteX8" fmla="*/ 7291137 w 11569116"/>
              <a:gd name="connsiteY8" fmla="*/ 2634916 h 3236495"/>
              <a:gd name="connsiteX9" fmla="*/ 8422105 w 11569116"/>
              <a:gd name="connsiteY9" fmla="*/ 2610852 h 3236495"/>
              <a:gd name="connsiteX10" fmla="*/ 9264316 w 11569116"/>
              <a:gd name="connsiteY10" fmla="*/ 2261937 h 3236495"/>
              <a:gd name="connsiteX11" fmla="*/ 9889958 w 11569116"/>
              <a:gd name="connsiteY11" fmla="*/ 1648326 h 3236495"/>
              <a:gd name="connsiteX12" fmla="*/ 11569116 w 11569116"/>
              <a:gd name="connsiteY12" fmla="*/ 1669381 h 3236495"/>
              <a:gd name="connsiteX13" fmla="*/ 11550316 w 11569116"/>
              <a:gd name="connsiteY13" fmla="*/ 3236495 h 3236495"/>
              <a:gd name="connsiteX14" fmla="*/ 9775 w 11569116"/>
              <a:gd name="connsiteY14" fmla="*/ 3186113 h 3236495"/>
              <a:gd name="connsiteX15" fmla="*/ 0 w 11569116"/>
              <a:gd name="connsiteY15" fmla="*/ 1082842 h 3236495"/>
              <a:gd name="connsiteX0" fmla="*/ 0 w 11569116"/>
              <a:gd name="connsiteY0" fmla="*/ 1082842 h 3236495"/>
              <a:gd name="connsiteX1" fmla="*/ 1058779 w 11569116"/>
              <a:gd name="connsiteY1" fmla="*/ 252663 h 3236495"/>
              <a:gd name="connsiteX2" fmla="*/ 2129590 w 11569116"/>
              <a:gd name="connsiteY2" fmla="*/ 0 h 3236495"/>
              <a:gd name="connsiteX3" fmla="*/ 3465095 w 11569116"/>
              <a:gd name="connsiteY3" fmla="*/ 276726 h 3236495"/>
              <a:gd name="connsiteX4" fmla="*/ 4331369 w 11569116"/>
              <a:gd name="connsiteY4" fmla="*/ 1130968 h 3236495"/>
              <a:gd name="connsiteX5" fmla="*/ 5257800 w 11569116"/>
              <a:gd name="connsiteY5" fmla="*/ 1552073 h 3236495"/>
              <a:gd name="connsiteX6" fmla="*/ 5979695 w 11569116"/>
              <a:gd name="connsiteY6" fmla="*/ 1576137 h 3236495"/>
              <a:gd name="connsiteX7" fmla="*/ 6581274 w 11569116"/>
              <a:gd name="connsiteY7" fmla="*/ 2382252 h 3236495"/>
              <a:gd name="connsiteX8" fmla="*/ 7291137 w 11569116"/>
              <a:gd name="connsiteY8" fmla="*/ 2634916 h 3236495"/>
              <a:gd name="connsiteX9" fmla="*/ 8422105 w 11569116"/>
              <a:gd name="connsiteY9" fmla="*/ 2610852 h 3236495"/>
              <a:gd name="connsiteX10" fmla="*/ 9264316 w 11569116"/>
              <a:gd name="connsiteY10" fmla="*/ 2261937 h 3236495"/>
              <a:gd name="connsiteX11" fmla="*/ 9889958 w 11569116"/>
              <a:gd name="connsiteY11" fmla="*/ 1648326 h 3236495"/>
              <a:gd name="connsiteX12" fmla="*/ 11569116 w 11569116"/>
              <a:gd name="connsiteY12" fmla="*/ 1669381 h 3236495"/>
              <a:gd name="connsiteX13" fmla="*/ 11550316 w 11569116"/>
              <a:gd name="connsiteY13" fmla="*/ 3236495 h 3236495"/>
              <a:gd name="connsiteX14" fmla="*/ 9775 w 11569116"/>
              <a:gd name="connsiteY14" fmla="*/ 3186113 h 3236495"/>
              <a:gd name="connsiteX15" fmla="*/ 0 w 11569116"/>
              <a:gd name="connsiteY15" fmla="*/ 1082842 h 3236495"/>
              <a:gd name="connsiteX0" fmla="*/ 0 w 11569116"/>
              <a:gd name="connsiteY0" fmla="*/ 1082992 h 3236645"/>
              <a:gd name="connsiteX1" fmla="*/ 1058779 w 11569116"/>
              <a:gd name="connsiteY1" fmla="*/ 252813 h 3236645"/>
              <a:gd name="connsiteX2" fmla="*/ 2129590 w 11569116"/>
              <a:gd name="connsiteY2" fmla="*/ 150 h 3236645"/>
              <a:gd name="connsiteX3" fmla="*/ 3465095 w 11569116"/>
              <a:gd name="connsiteY3" fmla="*/ 276876 h 3236645"/>
              <a:gd name="connsiteX4" fmla="*/ 4331369 w 11569116"/>
              <a:gd name="connsiteY4" fmla="*/ 1131118 h 3236645"/>
              <a:gd name="connsiteX5" fmla="*/ 5257800 w 11569116"/>
              <a:gd name="connsiteY5" fmla="*/ 1552223 h 3236645"/>
              <a:gd name="connsiteX6" fmla="*/ 5979695 w 11569116"/>
              <a:gd name="connsiteY6" fmla="*/ 1576287 h 3236645"/>
              <a:gd name="connsiteX7" fmla="*/ 6581274 w 11569116"/>
              <a:gd name="connsiteY7" fmla="*/ 2382402 h 3236645"/>
              <a:gd name="connsiteX8" fmla="*/ 7291137 w 11569116"/>
              <a:gd name="connsiteY8" fmla="*/ 2635066 h 3236645"/>
              <a:gd name="connsiteX9" fmla="*/ 8422105 w 11569116"/>
              <a:gd name="connsiteY9" fmla="*/ 2611002 h 3236645"/>
              <a:gd name="connsiteX10" fmla="*/ 9264316 w 11569116"/>
              <a:gd name="connsiteY10" fmla="*/ 2262087 h 3236645"/>
              <a:gd name="connsiteX11" fmla="*/ 9889958 w 11569116"/>
              <a:gd name="connsiteY11" fmla="*/ 1648476 h 3236645"/>
              <a:gd name="connsiteX12" fmla="*/ 11569116 w 11569116"/>
              <a:gd name="connsiteY12" fmla="*/ 1669531 h 3236645"/>
              <a:gd name="connsiteX13" fmla="*/ 11550316 w 11569116"/>
              <a:gd name="connsiteY13" fmla="*/ 3236645 h 3236645"/>
              <a:gd name="connsiteX14" fmla="*/ 9775 w 11569116"/>
              <a:gd name="connsiteY14" fmla="*/ 3186263 h 3236645"/>
              <a:gd name="connsiteX15" fmla="*/ 0 w 11569116"/>
              <a:gd name="connsiteY15" fmla="*/ 1082992 h 3236645"/>
              <a:gd name="connsiteX0" fmla="*/ 0 w 11569116"/>
              <a:gd name="connsiteY0" fmla="*/ 1084745 h 3238398"/>
              <a:gd name="connsiteX1" fmla="*/ 1058779 w 11569116"/>
              <a:gd name="connsiteY1" fmla="*/ 254566 h 3238398"/>
              <a:gd name="connsiteX2" fmla="*/ 2129590 w 11569116"/>
              <a:gd name="connsiteY2" fmla="*/ 1903 h 3238398"/>
              <a:gd name="connsiteX3" fmla="*/ 3465095 w 11569116"/>
              <a:gd name="connsiteY3" fmla="*/ 278629 h 3238398"/>
              <a:gd name="connsiteX4" fmla="*/ 4331369 w 11569116"/>
              <a:gd name="connsiteY4" fmla="*/ 1132871 h 3238398"/>
              <a:gd name="connsiteX5" fmla="*/ 5257800 w 11569116"/>
              <a:gd name="connsiteY5" fmla="*/ 1553976 h 3238398"/>
              <a:gd name="connsiteX6" fmla="*/ 5979695 w 11569116"/>
              <a:gd name="connsiteY6" fmla="*/ 1578040 h 3238398"/>
              <a:gd name="connsiteX7" fmla="*/ 6581274 w 11569116"/>
              <a:gd name="connsiteY7" fmla="*/ 2384155 h 3238398"/>
              <a:gd name="connsiteX8" fmla="*/ 7291137 w 11569116"/>
              <a:gd name="connsiteY8" fmla="*/ 2636819 h 3238398"/>
              <a:gd name="connsiteX9" fmla="*/ 8422105 w 11569116"/>
              <a:gd name="connsiteY9" fmla="*/ 2612755 h 3238398"/>
              <a:gd name="connsiteX10" fmla="*/ 9264316 w 11569116"/>
              <a:gd name="connsiteY10" fmla="*/ 2263840 h 3238398"/>
              <a:gd name="connsiteX11" fmla="*/ 9889958 w 11569116"/>
              <a:gd name="connsiteY11" fmla="*/ 1650229 h 3238398"/>
              <a:gd name="connsiteX12" fmla="*/ 11569116 w 11569116"/>
              <a:gd name="connsiteY12" fmla="*/ 1671284 h 3238398"/>
              <a:gd name="connsiteX13" fmla="*/ 11550316 w 11569116"/>
              <a:gd name="connsiteY13" fmla="*/ 3238398 h 3238398"/>
              <a:gd name="connsiteX14" fmla="*/ 9775 w 11569116"/>
              <a:gd name="connsiteY14" fmla="*/ 3188016 h 3238398"/>
              <a:gd name="connsiteX15" fmla="*/ 0 w 11569116"/>
              <a:gd name="connsiteY15" fmla="*/ 1084745 h 3238398"/>
              <a:gd name="connsiteX0" fmla="*/ 0 w 11569116"/>
              <a:gd name="connsiteY0" fmla="*/ 1088339 h 3241992"/>
              <a:gd name="connsiteX1" fmla="*/ 1058779 w 11569116"/>
              <a:gd name="connsiteY1" fmla="*/ 258160 h 3241992"/>
              <a:gd name="connsiteX2" fmla="*/ 2129590 w 11569116"/>
              <a:gd name="connsiteY2" fmla="*/ 5497 h 3241992"/>
              <a:gd name="connsiteX3" fmla="*/ 3436520 w 11569116"/>
              <a:gd name="connsiteY3" fmla="*/ 339373 h 3241992"/>
              <a:gd name="connsiteX4" fmla="*/ 4331369 w 11569116"/>
              <a:gd name="connsiteY4" fmla="*/ 1136465 h 3241992"/>
              <a:gd name="connsiteX5" fmla="*/ 5257800 w 11569116"/>
              <a:gd name="connsiteY5" fmla="*/ 1557570 h 3241992"/>
              <a:gd name="connsiteX6" fmla="*/ 5979695 w 11569116"/>
              <a:gd name="connsiteY6" fmla="*/ 1581634 h 3241992"/>
              <a:gd name="connsiteX7" fmla="*/ 6581274 w 11569116"/>
              <a:gd name="connsiteY7" fmla="*/ 2387749 h 3241992"/>
              <a:gd name="connsiteX8" fmla="*/ 7291137 w 11569116"/>
              <a:gd name="connsiteY8" fmla="*/ 2640413 h 3241992"/>
              <a:gd name="connsiteX9" fmla="*/ 8422105 w 11569116"/>
              <a:gd name="connsiteY9" fmla="*/ 2616349 h 3241992"/>
              <a:gd name="connsiteX10" fmla="*/ 9264316 w 11569116"/>
              <a:gd name="connsiteY10" fmla="*/ 2267434 h 3241992"/>
              <a:gd name="connsiteX11" fmla="*/ 9889958 w 11569116"/>
              <a:gd name="connsiteY11" fmla="*/ 1653823 h 3241992"/>
              <a:gd name="connsiteX12" fmla="*/ 11569116 w 11569116"/>
              <a:gd name="connsiteY12" fmla="*/ 1674878 h 3241992"/>
              <a:gd name="connsiteX13" fmla="*/ 11550316 w 11569116"/>
              <a:gd name="connsiteY13" fmla="*/ 3241992 h 3241992"/>
              <a:gd name="connsiteX14" fmla="*/ 9775 w 11569116"/>
              <a:gd name="connsiteY14" fmla="*/ 3191610 h 3241992"/>
              <a:gd name="connsiteX15" fmla="*/ 0 w 11569116"/>
              <a:gd name="connsiteY15" fmla="*/ 1088339 h 3241992"/>
              <a:gd name="connsiteX0" fmla="*/ 0 w 11569116"/>
              <a:gd name="connsiteY0" fmla="*/ 1088339 h 3241992"/>
              <a:gd name="connsiteX1" fmla="*/ 1058779 w 11569116"/>
              <a:gd name="connsiteY1" fmla="*/ 258160 h 3241992"/>
              <a:gd name="connsiteX2" fmla="*/ 2129590 w 11569116"/>
              <a:gd name="connsiteY2" fmla="*/ 5497 h 3241992"/>
              <a:gd name="connsiteX3" fmla="*/ 3436520 w 11569116"/>
              <a:gd name="connsiteY3" fmla="*/ 339373 h 3241992"/>
              <a:gd name="connsiteX4" fmla="*/ 4331369 w 11569116"/>
              <a:gd name="connsiteY4" fmla="*/ 1136465 h 3241992"/>
              <a:gd name="connsiteX5" fmla="*/ 5257800 w 11569116"/>
              <a:gd name="connsiteY5" fmla="*/ 1557570 h 3241992"/>
              <a:gd name="connsiteX6" fmla="*/ 5965408 w 11569116"/>
              <a:gd name="connsiteY6" fmla="*/ 1724509 h 3241992"/>
              <a:gd name="connsiteX7" fmla="*/ 6581274 w 11569116"/>
              <a:gd name="connsiteY7" fmla="*/ 2387749 h 3241992"/>
              <a:gd name="connsiteX8" fmla="*/ 7291137 w 11569116"/>
              <a:gd name="connsiteY8" fmla="*/ 2640413 h 3241992"/>
              <a:gd name="connsiteX9" fmla="*/ 8422105 w 11569116"/>
              <a:gd name="connsiteY9" fmla="*/ 2616349 h 3241992"/>
              <a:gd name="connsiteX10" fmla="*/ 9264316 w 11569116"/>
              <a:gd name="connsiteY10" fmla="*/ 2267434 h 3241992"/>
              <a:gd name="connsiteX11" fmla="*/ 9889958 w 11569116"/>
              <a:gd name="connsiteY11" fmla="*/ 1653823 h 3241992"/>
              <a:gd name="connsiteX12" fmla="*/ 11569116 w 11569116"/>
              <a:gd name="connsiteY12" fmla="*/ 1674878 h 3241992"/>
              <a:gd name="connsiteX13" fmla="*/ 11550316 w 11569116"/>
              <a:gd name="connsiteY13" fmla="*/ 3241992 h 3241992"/>
              <a:gd name="connsiteX14" fmla="*/ 9775 w 11569116"/>
              <a:gd name="connsiteY14" fmla="*/ 3191610 h 3241992"/>
              <a:gd name="connsiteX15" fmla="*/ 0 w 11569116"/>
              <a:gd name="connsiteY15" fmla="*/ 1088339 h 3241992"/>
              <a:gd name="connsiteX0" fmla="*/ 0 w 11569116"/>
              <a:gd name="connsiteY0" fmla="*/ 1088339 h 3241992"/>
              <a:gd name="connsiteX1" fmla="*/ 1058779 w 11569116"/>
              <a:gd name="connsiteY1" fmla="*/ 258160 h 3241992"/>
              <a:gd name="connsiteX2" fmla="*/ 2129590 w 11569116"/>
              <a:gd name="connsiteY2" fmla="*/ 5497 h 3241992"/>
              <a:gd name="connsiteX3" fmla="*/ 3436520 w 11569116"/>
              <a:gd name="connsiteY3" fmla="*/ 339373 h 3241992"/>
              <a:gd name="connsiteX4" fmla="*/ 4331369 w 11569116"/>
              <a:gd name="connsiteY4" fmla="*/ 1136465 h 3241992"/>
              <a:gd name="connsiteX5" fmla="*/ 5257800 w 11569116"/>
              <a:gd name="connsiteY5" fmla="*/ 1557570 h 3241992"/>
              <a:gd name="connsiteX6" fmla="*/ 5965408 w 11569116"/>
              <a:gd name="connsiteY6" fmla="*/ 1653071 h 3241992"/>
              <a:gd name="connsiteX7" fmla="*/ 6581274 w 11569116"/>
              <a:gd name="connsiteY7" fmla="*/ 2387749 h 3241992"/>
              <a:gd name="connsiteX8" fmla="*/ 7291137 w 11569116"/>
              <a:gd name="connsiteY8" fmla="*/ 2640413 h 3241992"/>
              <a:gd name="connsiteX9" fmla="*/ 8422105 w 11569116"/>
              <a:gd name="connsiteY9" fmla="*/ 2616349 h 3241992"/>
              <a:gd name="connsiteX10" fmla="*/ 9264316 w 11569116"/>
              <a:gd name="connsiteY10" fmla="*/ 2267434 h 3241992"/>
              <a:gd name="connsiteX11" fmla="*/ 9889958 w 11569116"/>
              <a:gd name="connsiteY11" fmla="*/ 1653823 h 3241992"/>
              <a:gd name="connsiteX12" fmla="*/ 11569116 w 11569116"/>
              <a:gd name="connsiteY12" fmla="*/ 1674878 h 3241992"/>
              <a:gd name="connsiteX13" fmla="*/ 11550316 w 11569116"/>
              <a:gd name="connsiteY13" fmla="*/ 3241992 h 3241992"/>
              <a:gd name="connsiteX14" fmla="*/ 9775 w 11569116"/>
              <a:gd name="connsiteY14" fmla="*/ 3191610 h 3241992"/>
              <a:gd name="connsiteX15" fmla="*/ 0 w 11569116"/>
              <a:gd name="connsiteY15" fmla="*/ 1088339 h 3241992"/>
              <a:gd name="connsiteX0" fmla="*/ 4245 w 11573361"/>
              <a:gd name="connsiteY0" fmla="*/ 1088339 h 3248760"/>
              <a:gd name="connsiteX1" fmla="*/ 1063024 w 11573361"/>
              <a:gd name="connsiteY1" fmla="*/ 258160 h 3248760"/>
              <a:gd name="connsiteX2" fmla="*/ 2133835 w 11573361"/>
              <a:gd name="connsiteY2" fmla="*/ 5497 h 3248760"/>
              <a:gd name="connsiteX3" fmla="*/ 3440765 w 11573361"/>
              <a:gd name="connsiteY3" fmla="*/ 339373 h 3248760"/>
              <a:gd name="connsiteX4" fmla="*/ 4335614 w 11573361"/>
              <a:gd name="connsiteY4" fmla="*/ 1136465 h 3248760"/>
              <a:gd name="connsiteX5" fmla="*/ 5262045 w 11573361"/>
              <a:gd name="connsiteY5" fmla="*/ 1557570 h 3248760"/>
              <a:gd name="connsiteX6" fmla="*/ 5969653 w 11573361"/>
              <a:gd name="connsiteY6" fmla="*/ 1653071 h 3248760"/>
              <a:gd name="connsiteX7" fmla="*/ 6585519 w 11573361"/>
              <a:gd name="connsiteY7" fmla="*/ 2387749 h 3248760"/>
              <a:gd name="connsiteX8" fmla="*/ 7295382 w 11573361"/>
              <a:gd name="connsiteY8" fmla="*/ 2640413 h 3248760"/>
              <a:gd name="connsiteX9" fmla="*/ 8426350 w 11573361"/>
              <a:gd name="connsiteY9" fmla="*/ 2616349 h 3248760"/>
              <a:gd name="connsiteX10" fmla="*/ 9268561 w 11573361"/>
              <a:gd name="connsiteY10" fmla="*/ 2267434 h 3248760"/>
              <a:gd name="connsiteX11" fmla="*/ 9894203 w 11573361"/>
              <a:gd name="connsiteY11" fmla="*/ 1653823 h 3248760"/>
              <a:gd name="connsiteX12" fmla="*/ 11573361 w 11573361"/>
              <a:gd name="connsiteY12" fmla="*/ 1674878 h 3248760"/>
              <a:gd name="connsiteX13" fmla="*/ 11554561 w 11573361"/>
              <a:gd name="connsiteY13" fmla="*/ 3241992 h 3248760"/>
              <a:gd name="connsiteX14" fmla="*/ 462 w 11573361"/>
              <a:gd name="connsiteY14" fmla="*/ 3248760 h 3248760"/>
              <a:gd name="connsiteX15" fmla="*/ 4245 w 11573361"/>
              <a:gd name="connsiteY15" fmla="*/ 1088339 h 3248760"/>
              <a:gd name="connsiteX0" fmla="*/ 4245 w 11581676"/>
              <a:gd name="connsiteY0" fmla="*/ 1088339 h 3248760"/>
              <a:gd name="connsiteX1" fmla="*/ 1063024 w 11581676"/>
              <a:gd name="connsiteY1" fmla="*/ 258160 h 3248760"/>
              <a:gd name="connsiteX2" fmla="*/ 2133835 w 11581676"/>
              <a:gd name="connsiteY2" fmla="*/ 5497 h 3248760"/>
              <a:gd name="connsiteX3" fmla="*/ 3440765 w 11581676"/>
              <a:gd name="connsiteY3" fmla="*/ 339373 h 3248760"/>
              <a:gd name="connsiteX4" fmla="*/ 4335614 w 11581676"/>
              <a:gd name="connsiteY4" fmla="*/ 1136465 h 3248760"/>
              <a:gd name="connsiteX5" fmla="*/ 5262045 w 11581676"/>
              <a:gd name="connsiteY5" fmla="*/ 1557570 h 3248760"/>
              <a:gd name="connsiteX6" fmla="*/ 5969653 w 11581676"/>
              <a:gd name="connsiteY6" fmla="*/ 1653071 h 3248760"/>
              <a:gd name="connsiteX7" fmla="*/ 6585519 w 11581676"/>
              <a:gd name="connsiteY7" fmla="*/ 2387749 h 3248760"/>
              <a:gd name="connsiteX8" fmla="*/ 7295382 w 11581676"/>
              <a:gd name="connsiteY8" fmla="*/ 2640413 h 3248760"/>
              <a:gd name="connsiteX9" fmla="*/ 8426350 w 11581676"/>
              <a:gd name="connsiteY9" fmla="*/ 2616349 h 3248760"/>
              <a:gd name="connsiteX10" fmla="*/ 9268561 w 11581676"/>
              <a:gd name="connsiteY10" fmla="*/ 2267434 h 3248760"/>
              <a:gd name="connsiteX11" fmla="*/ 9894203 w 11581676"/>
              <a:gd name="connsiteY11" fmla="*/ 1653823 h 3248760"/>
              <a:gd name="connsiteX12" fmla="*/ 11573361 w 11581676"/>
              <a:gd name="connsiteY12" fmla="*/ 1674878 h 3248760"/>
              <a:gd name="connsiteX13" fmla="*/ 11581676 w 11581676"/>
              <a:gd name="connsiteY13" fmla="*/ 3213417 h 3248760"/>
              <a:gd name="connsiteX14" fmla="*/ 462 w 11581676"/>
              <a:gd name="connsiteY14" fmla="*/ 3248760 h 3248760"/>
              <a:gd name="connsiteX15" fmla="*/ 4245 w 11581676"/>
              <a:gd name="connsiteY15" fmla="*/ 1088339 h 3248760"/>
              <a:gd name="connsiteX0" fmla="*/ 4245 w 11573581"/>
              <a:gd name="connsiteY0" fmla="*/ 1088339 h 3256279"/>
              <a:gd name="connsiteX1" fmla="*/ 1063024 w 11573581"/>
              <a:gd name="connsiteY1" fmla="*/ 258160 h 3256279"/>
              <a:gd name="connsiteX2" fmla="*/ 2133835 w 11573581"/>
              <a:gd name="connsiteY2" fmla="*/ 5497 h 3256279"/>
              <a:gd name="connsiteX3" fmla="*/ 3440765 w 11573581"/>
              <a:gd name="connsiteY3" fmla="*/ 339373 h 3256279"/>
              <a:gd name="connsiteX4" fmla="*/ 4335614 w 11573581"/>
              <a:gd name="connsiteY4" fmla="*/ 1136465 h 3256279"/>
              <a:gd name="connsiteX5" fmla="*/ 5262045 w 11573581"/>
              <a:gd name="connsiteY5" fmla="*/ 1557570 h 3256279"/>
              <a:gd name="connsiteX6" fmla="*/ 5969653 w 11573581"/>
              <a:gd name="connsiteY6" fmla="*/ 1653071 h 3256279"/>
              <a:gd name="connsiteX7" fmla="*/ 6585519 w 11573581"/>
              <a:gd name="connsiteY7" fmla="*/ 2387749 h 3256279"/>
              <a:gd name="connsiteX8" fmla="*/ 7295382 w 11573581"/>
              <a:gd name="connsiteY8" fmla="*/ 2640413 h 3256279"/>
              <a:gd name="connsiteX9" fmla="*/ 8426350 w 11573581"/>
              <a:gd name="connsiteY9" fmla="*/ 2616349 h 3256279"/>
              <a:gd name="connsiteX10" fmla="*/ 9268561 w 11573581"/>
              <a:gd name="connsiteY10" fmla="*/ 2267434 h 3256279"/>
              <a:gd name="connsiteX11" fmla="*/ 9894203 w 11573581"/>
              <a:gd name="connsiteY11" fmla="*/ 1653823 h 3256279"/>
              <a:gd name="connsiteX12" fmla="*/ 11573361 w 11573581"/>
              <a:gd name="connsiteY12" fmla="*/ 1674878 h 3256279"/>
              <a:gd name="connsiteX13" fmla="*/ 11554561 w 11573581"/>
              <a:gd name="connsiteY13" fmla="*/ 3256279 h 3256279"/>
              <a:gd name="connsiteX14" fmla="*/ 462 w 11573581"/>
              <a:gd name="connsiteY14" fmla="*/ 3248760 h 3256279"/>
              <a:gd name="connsiteX15" fmla="*/ 4245 w 11573581"/>
              <a:gd name="connsiteY15" fmla="*/ 1088339 h 3256279"/>
              <a:gd name="connsiteX0" fmla="*/ 4245 w 11573820"/>
              <a:gd name="connsiteY0" fmla="*/ 1088339 h 3248760"/>
              <a:gd name="connsiteX1" fmla="*/ 1063024 w 11573820"/>
              <a:gd name="connsiteY1" fmla="*/ 258160 h 3248760"/>
              <a:gd name="connsiteX2" fmla="*/ 2133835 w 11573820"/>
              <a:gd name="connsiteY2" fmla="*/ 5497 h 3248760"/>
              <a:gd name="connsiteX3" fmla="*/ 3440765 w 11573820"/>
              <a:gd name="connsiteY3" fmla="*/ 339373 h 3248760"/>
              <a:gd name="connsiteX4" fmla="*/ 4335614 w 11573820"/>
              <a:gd name="connsiteY4" fmla="*/ 1136465 h 3248760"/>
              <a:gd name="connsiteX5" fmla="*/ 5262045 w 11573820"/>
              <a:gd name="connsiteY5" fmla="*/ 1557570 h 3248760"/>
              <a:gd name="connsiteX6" fmla="*/ 5969653 w 11573820"/>
              <a:gd name="connsiteY6" fmla="*/ 1653071 h 3248760"/>
              <a:gd name="connsiteX7" fmla="*/ 6585519 w 11573820"/>
              <a:gd name="connsiteY7" fmla="*/ 2387749 h 3248760"/>
              <a:gd name="connsiteX8" fmla="*/ 7295382 w 11573820"/>
              <a:gd name="connsiteY8" fmla="*/ 2640413 h 3248760"/>
              <a:gd name="connsiteX9" fmla="*/ 8426350 w 11573820"/>
              <a:gd name="connsiteY9" fmla="*/ 2616349 h 3248760"/>
              <a:gd name="connsiteX10" fmla="*/ 9268561 w 11573820"/>
              <a:gd name="connsiteY10" fmla="*/ 2267434 h 3248760"/>
              <a:gd name="connsiteX11" fmla="*/ 9894203 w 11573820"/>
              <a:gd name="connsiteY11" fmla="*/ 1653823 h 3248760"/>
              <a:gd name="connsiteX12" fmla="*/ 11573361 w 11573820"/>
              <a:gd name="connsiteY12" fmla="*/ 1674878 h 3248760"/>
              <a:gd name="connsiteX13" fmla="*/ 11568118 w 11573820"/>
              <a:gd name="connsiteY13" fmla="*/ 3227704 h 3248760"/>
              <a:gd name="connsiteX14" fmla="*/ 462 w 11573820"/>
              <a:gd name="connsiteY14" fmla="*/ 3248760 h 3248760"/>
              <a:gd name="connsiteX15" fmla="*/ 4245 w 11573820"/>
              <a:gd name="connsiteY15" fmla="*/ 1088339 h 3248760"/>
              <a:gd name="connsiteX0" fmla="*/ 4245 w 11581676"/>
              <a:gd name="connsiteY0" fmla="*/ 1088339 h 3256279"/>
              <a:gd name="connsiteX1" fmla="*/ 1063024 w 11581676"/>
              <a:gd name="connsiteY1" fmla="*/ 258160 h 3256279"/>
              <a:gd name="connsiteX2" fmla="*/ 2133835 w 11581676"/>
              <a:gd name="connsiteY2" fmla="*/ 5497 h 3256279"/>
              <a:gd name="connsiteX3" fmla="*/ 3440765 w 11581676"/>
              <a:gd name="connsiteY3" fmla="*/ 339373 h 3256279"/>
              <a:gd name="connsiteX4" fmla="*/ 4335614 w 11581676"/>
              <a:gd name="connsiteY4" fmla="*/ 1136465 h 3256279"/>
              <a:gd name="connsiteX5" fmla="*/ 5262045 w 11581676"/>
              <a:gd name="connsiteY5" fmla="*/ 1557570 h 3256279"/>
              <a:gd name="connsiteX6" fmla="*/ 5969653 w 11581676"/>
              <a:gd name="connsiteY6" fmla="*/ 1653071 h 3256279"/>
              <a:gd name="connsiteX7" fmla="*/ 6585519 w 11581676"/>
              <a:gd name="connsiteY7" fmla="*/ 2387749 h 3256279"/>
              <a:gd name="connsiteX8" fmla="*/ 7295382 w 11581676"/>
              <a:gd name="connsiteY8" fmla="*/ 2640413 h 3256279"/>
              <a:gd name="connsiteX9" fmla="*/ 8426350 w 11581676"/>
              <a:gd name="connsiteY9" fmla="*/ 2616349 h 3256279"/>
              <a:gd name="connsiteX10" fmla="*/ 9268561 w 11581676"/>
              <a:gd name="connsiteY10" fmla="*/ 2267434 h 3256279"/>
              <a:gd name="connsiteX11" fmla="*/ 9894203 w 11581676"/>
              <a:gd name="connsiteY11" fmla="*/ 1653823 h 3256279"/>
              <a:gd name="connsiteX12" fmla="*/ 11573361 w 11581676"/>
              <a:gd name="connsiteY12" fmla="*/ 1674878 h 3256279"/>
              <a:gd name="connsiteX13" fmla="*/ 11581676 w 11581676"/>
              <a:gd name="connsiteY13" fmla="*/ 3256279 h 3256279"/>
              <a:gd name="connsiteX14" fmla="*/ 462 w 11581676"/>
              <a:gd name="connsiteY14" fmla="*/ 3248760 h 3256279"/>
              <a:gd name="connsiteX15" fmla="*/ 4245 w 11581676"/>
              <a:gd name="connsiteY15" fmla="*/ 1088339 h 3256279"/>
              <a:gd name="connsiteX0" fmla="*/ 4245 w 11581676"/>
              <a:gd name="connsiteY0" fmla="*/ 855945 h 3023885"/>
              <a:gd name="connsiteX1" fmla="*/ 1063024 w 11581676"/>
              <a:gd name="connsiteY1" fmla="*/ 25766 h 3023885"/>
              <a:gd name="connsiteX2" fmla="*/ 2215180 w 11581676"/>
              <a:gd name="connsiteY2" fmla="*/ 201728 h 3023885"/>
              <a:gd name="connsiteX3" fmla="*/ 3440765 w 11581676"/>
              <a:gd name="connsiteY3" fmla="*/ 106979 h 3023885"/>
              <a:gd name="connsiteX4" fmla="*/ 4335614 w 11581676"/>
              <a:gd name="connsiteY4" fmla="*/ 904071 h 3023885"/>
              <a:gd name="connsiteX5" fmla="*/ 5262045 w 11581676"/>
              <a:gd name="connsiteY5" fmla="*/ 1325176 h 3023885"/>
              <a:gd name="connsiteX6" fmla="*/ 5969653 w 11581676"/>
              <a:gd name="connsiteY6" fmla="*/ 1420677 h 3023885"/>
              <a:gd name="connsiteX7" fmla="*/ 6585519 w 11581676"/>
              <a:gd name="connsiteY7" fmla="*/ 2155355 h 3023885"/>
              <a:gd name="connsiteX8" fmla="*/ 7295382 w 11581676"/>
              <a:gd name="connsiteY8" fmla="*/ 2408019 h 3023885"/>
              <a:gd name="connsiteX9" fmla="*/ 8426350 w 11581676"/>
              <a:gd name="connsiteY9" fmla="*/ 2383955 h 3023885"/>
              <a:gd name="connsiteX10" fmla="*/ 9268561 w 11581676"/>
              <a:gd name="connsiteY10" fmla="*/ 2035040 h 3023885"/>
              <a:gd name="connsiteX11" fmla="*/ 9894203 w 11581676"/>
              <a:gd name="connsiteY11" fmla="*/ 1421429 h 3023885"/>
              <a:gd name="connsiteX12" fmla="*/ 11573361 w 11581676"/>
              <a:gd name="connsiteY12" fmla="*/ 1442484 h 3023885"/>
              <a:gd name="connsiteX13" fmla="*/ 11581676 w 11581676"/>
              <a:gd name="connsiteY13" fmla="*/ 3023885 h 3023885"/>
              <a:gd name="connsiteX14" fmla="*/ 462 w 11581676"/>
              <a:gd name="connsiteY14" fmla="*/ 3016366 h 3023885"/>
              <a:gd name="connsiteX15" fmla="*/ 4245 w 11581676"/>
              <a:gd name="connsiteY15" fmla="*/ 855945 h 3023885"/>
              <a:gd name="connsiteX0" fmla="*/ 4245 w 11581676"/>
              <a:gd name="connsiteY0" fmla="*/ 785683 h 2953623"/>
              <a:gd name="connsiteX1" fmla="*/ 981679 w 11581676"/>
              <a:gd name="connsiteY1" fmla="*/ 112667 h 2953623"/>
              <a:gd name="connsiteX2" fmla="*/ 2215180 w 11581676"/>
              <a:gd name="connsiteY2" fmla="*/ 131466 h 2953623"/>
              <a:gd name="connsiteX3" fmla="*/ 3440765 w 11581676"/>
              <a:gd name="connsiteY3" fmla="*/ 36717 h 2953623"/>
              <a:gd name="connsiteX4" fmla="*/ 4335614 w 11581676"/>
              <a:gd name="connsiteY4" fmla="*/ 833809 h 2953623"/>
              <a:gd name="connsiteX5" fmla="*/ 5262045 w 11581676"/>
              <a:gd name="connsiteY5" fmla="*/ 1254914 h 2953623"/>
              <a:gd name="connsiteX6" fmla="*/ 5969653 w 11581676"/>
              <a:gd name="connsiteY6" fmla="*/ 1350415 h 2953623"/>
              <a:gd name="connsiteX7" fmla="*/ 6585519 w 11581676"/>
              <a:gd name="connsiteY7" fmla="*/ 2085093 h 2953623"/>
              <a:gd name="connsiteX8" fmla="*/ 7295382 w 11581676"/>
              <a:gd name="connsiteY8" fmla="*/ 2337757 h 2953623"/>
              <a:gd name="connsiteX9" fmla="*/ 8426350 w 11581676"/>
              <a:gd name="connsiteY9" fmla="*/ 2313693 h 2953623"/>
              <a:gd name="connsiteX10" fmla="*/ 9268561 w 11581676"/>
              <a:gd name="connsiteY10" fmla="*/ 1964778 h 2953623"/>
              <a:gd name="connsiteX11" fmla="*/ 9894203 w 11581676"/>
              <a:gd name="connsiteY11" fmla="*/ 1351167 h 2953623"/>
              <a:gd name="connsiteX12" fmla="*/ 11573361 w 11581676"/>
              <a:gd name="connsiteY12" fmla="*/ 1372222 h 2953623"/>
              <a:gd name="connsiteX13" fmla="*/ 11581676 w 11581676"/>
              <a:gd name="connsiteY13" fmla="*/ 2953623 h 2953623"/>
              <a:gd name="connsiteX14" fmla="*/ 462 w 11581676"/>
              <a:gd name="connsiteY14" fmla="*/ 2946104 h 2953623"/>
              <a:gd name="connsiteX15" fmla="*/ 4245 w 11581676"/>
              <a:gd name="connsiteY15" fmla="*/ 785683 h 2953623"/>
              <a:gd name="connsiteX0" fmla="*/ 4245 w 11581676"/>
              <a:gd name="connsiteY0" fmla="*/ 812827 h 2980767"/>
              <a:gd name="connsiteX1" fmla="*/ 981679 w 11581676"/>
              <a:gd name="connsiteY1" fmla="*/ 139811 h 2980767"/>
              <a:gd name="connsiteX2" fmla="*/ 2215180 w 11581676"/>
              <a:gd name="connsiteY2" fmla="*/ 58598 h 2980767"/>
              <a:gd name="connsiteX3" fmla="*/ 3440765 w 11581676"/>
              <a:gd name="connsiteY3" fmla="*/ 63861 h 2980767"/>
              <a:gd name="connsiteX4" fmla="*/ 4335614 w 11581676"/>
              <a:gd name="connsiteY4" fmla="*/ 860953 h 2980767"/>
              <a:gd name="connsiteX5" fmla="*/ 5262045 w 11581676"/>
              <a:gd name="connsiteY5" fmla="*/ 1282058 h 2980767"/>
              <a:gd name="connsiteX6" fmla="*/ 5969653 w 11581676"/>
              <a:gd name="connsiteY6" fmla="*/ 1377559 h 2980767"/>
              <a:gd name="connsiteX7" fmla="*/ 6585519 w 11581676"/>
              <a:gd name="connsiteY7" fmla="*/ 2112237 h 2980767"/>
              <a:gd name="connsiteX8" fmla="*/ 7295382 w 11581676"/>
              <a:gd name="connsiteY8" fmla="*/ 2364901 h 2980767"/>
              <a:gd name="connsiteX9" fmla="*/ 8426350 w 11581676"/>
              <a:gd name="connsiteY9" fmla="*/ 2340837 h 2980767"/>
              <a:gd name="connsiteX10" fmla="*/ 9268561 w 11581676"/>
              <a:gd name="connsiteY10" fmla="*/ 1991922 h 2980767"/>
              <a:gd name="connsiteX11" fmla="*/ 9894203 w 11581676"/>
              <a:gd name="connsiteY11" fmla="*/ 1378311 h 2980767"/>
              <a:gd name="connsiteX12" fmla="*/ 11573361 w 11581676"/>
              <a:gd name="connsiteY12" fmla="*/ 1399366 h 2980767"/>
              <a:gd name="connsiteX13" fmla="*/ 11581676 w 11581676"/>
              <a:gd name="connsiteY13" fmla="*/ 2980767 h 2980767"/>
              <a:gd name="connsiteX14" fmla="*/ 462 w 11581676"/>
              <a:gd name="connsiteY14" fmla="*/ 2973248 h 2980767"/>
              <a:gd name="connsiteX15" fmla="*/ 4245 w 11581676"/>
              <a:gd name="connsiteY15" fmla="*/ 812827 h 2980767"/>
              <a:gd name="connsiteX0" fmla="*/ 4245 w 11581676"/>
              <a:gd name="connsiteY0" fmla="*/ 767695 h 2935635"/>
              <a:gd name="connsiteX1" fmla="*/ 981679 w 11581676"/>
              <a:gd name="connsiteY1" fmla="*/ 94679 h 2935635"/>
              <a:gd name="connsiteX2" fmla="*/ 2215180 w 11581676"/>
              <a:gd name="connsiteY2" fmla="*/ 13466 h 2935635"/>
              <a:gd name="connsiteX3" fmla="*/ 3454322 w 11581676"/>
              <a:gd name="connsiteY3" fmla="*/ 175892 h 2935635"/>
              <a:gd name="connsiteX4" fmla="*/ 4335614 w 11581676"/>
              <a:gd name="connsiteY4" fmla="*/ 815821 h 2935635"/>
              <a:gd name="connsiteX5" fmla="*/ 5262045 w 11581676"/>
              <a:gd name="connsiteY5" fmla="*/ 1236926 h 2935635"/>
              <a:gd name="connsiteX6" fmla="*/ 5969653 w 11581676"/>
              <a:gd name="connsiteY6" fmla="*/ 1332427 h 2935635"/>
              <a:gd name="connsiteX7" fmla="*/ 6585519 w 11581676"/>
              <a:gd name="connsiteY7" fmla="*/ 2067105 h 2935635"/>
              <a:gd name="connsiteX8" fmla="*/ 7295382 w 11581676"/>
              <a:gd name="connsiteY8" fmla="*/ 2319769 h 2935635"/>
              <a:gd name="connsiteX9" fmla="*/ 8426350 w 11581676"/>
              <a:gd name="connsiteY9" fmla="*/ 2295705 h 2935635"/>
              <a:gd name="connsiteX10" fmla="*/ 9268561 w 11581676"/>
              <a:gd name="connsiteY10" fmla="*/ 1946790 h 2935635"/>
              <a:gd name="connsiteX11" fmla="*/ 9894203 w 11581676"/>
              <a:gd name="connsiteY11" fmla="*/ 1333179 h 2935635"/>
              <a:gd name="connsiteX12" fmla="*/ 11573361 w 11581676"/>
              <a:gd name="connsiteY12" fmla="*/ 1354234 h 2935635"/>
              <a:gd name="connsiteX13" fmla="*/ 11581676 w 11581676"/>
              <a:gd name="connsiteY13" fmla="*/ 2935635 h 2935635"/>
              <a:gd name="connsiteX14" fmla="*/ 462 w 11581676"/>
              <a:gd name="connsiteY14" fmla="*/ 2928116 h 2935635"/>
              <a:gd name="connsiteX15" fmla="*/ 4245 w 11581676"/>
              <a:gd name="connsiteY15" fmla="*/ 767695 h 2935635"/>
              <a:gd name="connsiteX0" fmla="*/ 4245 w 11581676"/>
              <a:gd name="connsiteY0" fmla="*/ 767695 h 2935635"/>
              <a:gd name="connsiteX1" fmla="*/ 981679 w 11581676"/>
              <a:gd name="connsiteY1" fmla="*/ 94679 h 2935635"/>
              <a:gd name="connsiteX2" fmla="*/ 2215180 w 11581676"/>
              <a:gd name="connsiteY2" fmla="*/ 13466 h 2935635"/>
              <a:gd name="connsiteX3" fmla="*/ 3454322 w 11581676"/>
              <a:gd name="connsiteY3" fmla="*/ 175892 h 2935635"/>
              <a:gd name="connsiteX4" fmla="*/ 4335614 w 11581676"/>
              <a:gd name="connsiteY4" fmla="*/ 815821 h 2935635"/>
              <a:gd name="connsiteX5" fmla="*/ 5262045 w 11581676"/>
              <a:gd name="connsiteY5" fmla="*/ 1236926 h 2935635"/>
              <a:gd name="connsiteX6" fmla="*/ 5956096 w 11581676"/>
              <a:gd name="connsiteY6" fmla="*/ 1403864 h 2935635"/>
              <a:gd name="connsiteX7" fmla="*/ 6585519 w 11581676"/>
              <a:gd name="connsiteY7" fmla="*/ 2067105 h 2935635"/>
              <a:gd name="connsiteX8" fmla="*/ 7295382 w 11581676"/>
              <a:gd name="connsiteY8" fmla="*/ 2319769 h 2935635"/>
              <a:gd name="connsiteX9" fmla="*/ 8426350 w 11581676"/>
              <a:gd name="connsiteY9" fmla="*/ 2295705 h 2935635"/>
              <a:gd name="connsiteX10" fmla="*/ 9268561 w 11581676"/>
              <a:gd name="connsiteY10" fmla="*/ 1946790 h 2935635"/>
              <a:gd name="connsiteX11" fmla="*/ 9894203 w 11581676"/>
              <a:gd name="connsiteY11" fmla="*/ 1333179 h 2935635"/>
              <a:gd name="connsiteX12" fmla="*/ 11573361 w 11581676"/>
              <a:gd name="connsiteY12" fmla="*/ 1354234 h 2935635"/>
              <a:gd name="connsiteX13" fmla="*/ 11581676 w 11581676"/>
              <a:gd name="connsiteY13" fmla="*/ 2935635 h 2935635"/>
              <a:gd name="connsiteX14" fmla="*/ 462 w 11581676"/>
              <a:gd name="connsiteY14" fmla="*/ 2928116 h 2935635"/>
              <a:gd name="connsiteX15" fmla="*/ 4245 w 11581676"/>
              <a:gd name="connsiteY15" fmla="*/ 767695 h 2935635"/>
              <a:gd name="connsiteX0" fmla="*/ 4245 w 11581676"/>
              <a:gd name="connsiteY0" fmla="*/ 767695 h 2935635"/>
              <a:gd name="connsiteX1" fmla="*/ 981679 w 11581676"/>
              <a:gd name="connsiteY1" fmla="*/ 94679 h 2935635"/>
              <a:gd name="connsiteX2" fmla="*/ 2215180 w 11581676"/>
              <a:gd name="connsiteY2" fmla="*/ 13466 h 2935635"/>
              <a:gd name="connsiteX3" fmla="*/ 3454322 w 11581676"/>
              <a:gd name="connsiteY3" fmla="*/ 175892 h 2935635"/>
              <a:gd name="connsiteX4" fmla="*/ 4335614 w 11581676"/>
              <a:gd name="connsiteY4" fmla="*/ 815821 h 2935635"/>
              <a:gd name="connsiteX5" fmla="*/ 5262045 w 11581676"/>
              <a:gd name="connsiteY5" fmla="*/ 1236926 h 2935635"/>
              <a:gd name="connsiteX6" fmla="*/ 5956096 w 11581676"/>
              <a:gd name="connsiteY6" fmla="*/ 1403864 h 2935635"/>
              <a:gd name="connsiteX7" fmla="*/ 6699689 w 11581676"/>
              <a:gd name="connsiteY7" fmla="*/ 2271642 h 2935635"/>
              <a:gd name="connsiteX8" fmla="*/ 7295382 w 11581676"/>
              <a:gd name="connsiteY8" fmla="*/ 2319769 h 2935635"/>
              <a:gd name="connsiteX9" fmla="*/ 8426350 w 11581676"/>
              <a:gd name="connsiteY9" fmla="*/ 2295705 h 2935635"/>
              <a:gd name="connsiteX10" fmla="*/ 9268561 w 11581676"/>
              <a:gd name="connsiteY10" fmla="*/ 1946790 h 2935635"/>
              <a:gd name="connsiteX11" fmla="*/ 9894203 w 11581676"/>
              <a:gd name="connsiteY11" fmla="*/ 1333179 h 2935635"/>
              <a:gd name="connsiteX12" fmla="*/ 11573361 w 11581676"/>
              <a:gd name="connsiteY12" fmla="*/ 1354234 h 2935635"/>
              <a:gd name="connsiteX13" fmla="*/ 11581676 w 11581676"/>
              <a:gd name="connsiteY13" fmla="*/ 2935635 h 2935635"/>
              <a:gd name="connsiteX14" fmla="*/ 462 w 11581676"/>
              <a:gd name="connsiteY14" fmla="*/ 2928116 h 2935635"/>
              <a:gd name="connsiteX15" fmla="*/ 4245 w 11581676"/>
              <a:gd name="connsiteY15" fmla="*/ 767695 h 2935635"/>
              <a:gd name="connsiteX0" fmla="*/ 4245 w 11581676"/>
              <a:gd name="connsiteY0" fmla="*/ 767695 h 2935635"/>
              <a:gd name="connsiteX1" fmla="*/ 981679 w 11581676"/>
              <a:gd name="connsiteY1" fmla="*/ 94679 h 2935635"/>
              <a:gd name="connsiteX2" fmla="*/ 2215180 w 11581676"/>
              <a:gd name="connsiteY2" fmla="*/ 13466 h 2935635"/>
              <a:gd name="connsiteX3" fmla="*/ 3454322 w 11581676"/>
              <a:gd name="connsiteY3" fmla="*/ 175892 h 2935635"/>
              <a:gd name="connsiteX4" fmla="*/ 4335614 w 11581676"/>
              <a:gd name="connsiteY4" fmla="*/ 815821 h 2935635"/>
              <a:gd name="connsiteX5" fmla="*/ 5262045 w 11581676"/>
              <a:gd name="connsiteY5" fmla="*/ 1236926 h 2935635"/>
              <a:gd name="connsiteX6" fmla="*/ 5956096 w 11581676"/>
              <a:gd name="connsiteY6" fmla="*/ 1403864 h 2935635"/>
              <a:gd name="connsiteX7" fmla="*/ 6699689 w 11581676"/>
              <a:gd name="connsiteY7" fmla="*/ 2271642 h 2935635"/>
              <a:gd name="connsiteX8" fmla="*/ 7512303 w 11581676"/>
              <a:gd name="connsiteY8" fmla="*/ 2632590 h 2935635"/>
              <a:gd name="connsiteX9" fmla="*/ 8426350 w 11581676"/>
              <a:gd name="connsiteY9" fmla="*/ 2295705 h 2935635"/>
              <a:gd name="connsiteX10" fmla="*/ 9268561 w 11581676"/>
              <a:gd name="connsiteY10" fmla="*/ 1946790 h 2935635"/>
              <a:gd name="connsiteX11" fmla="*/ 9894203 w 11581676"/>
              <a:gd name="connsiteY11" fmla="*/ 1333179 h 2935635"/>
              <a:gd name="connsiteX12" fmla="*/ 11573361 w 11581676"/>
              <a:gd name="connsiteY12" fmla="*/ 1354234 h 2935635"/>
              <a:gd name="connsiteX13" fmla="*/ 11581676 w 11581676"/>
              <a:gd name="connsiteY13" fmla="*/ 2935635 h 2935635"/>
              <a:gd name="connsiteX14" fmla="*/ 462 w 11581676"/>
              <a:gd name="connsiteY14" fmla="*/ 2928116 h 2935635"/>
              <a:gd name="connsiteX15" fmla="*/ 4245 w 11581676"/>
              <a:gd name="connsiteY15" fmla="*/ 767695 h 2935635"/>
              <a:gd name="connsiteX0" fmla="*/ 4245 w 11581676"/>
              <a:gd name="connsiteY0" fmla="*/ 767695 h 2935635"/>
              <a:gd name="connsiteX1" fmla="*/ 981679 w 11581676"/>
              <a:gd name="connsiteY1" fmla="*/ 94679 h 2935635"/>
              <a:gd name="connsiteX2" fmla="*/ 2215180 w 11581676"/>
              <a:gd name="connsiteY2" fmla="*/ 13466 h 2935635"/>
              <a:gd name="connsiteX3" fmla="*/ 3454322 w 11581676"/>
              <a:gd name="connsiteY3" fmla="*/ 175892 h 2935635"/>
              <a:gd name="connsiteX4" fmla="*/ 4335614 w 11581676"/>
              <a:gd name="connsiteY4" fmla="*/ 815821 h 2935635"/>
              <a:gd name="connsiteX5" fmla="*/ 5262045 w 11581676"/>
              <a:gd name="connsiteY5" fmla="*/ 1236926 h 2935635"/>
              <a:gd name="connsiteX6" fmla="*/ 5956096 w 11581676"/>
              <a:gd name="connsiteY6" fmla="*/ 1403864 h 2935635"/>
              <a:gd name="connsiteX7" fmla="*/ 6699689 w 11581676"/>
              <a:gd name="connsiteY7" fmla="*/ 2271642 h 2935635"/>
              <a:gd name="connsiteX8" fmla="*/ 7512303 w 11581676"/>
              <a:gd name="connsiteY8" fmla="*/ 2632590 h 2935635"/>
              <a:gd name="connsiteX9" fmla="*/ 8825941 w 11581676"/>
              <a:gd name="connsiteY9" fmla="*/ 2584463 h 2935635"/>
              <a:gd name="connsiteX10" fmla="*/ 9268561 w 11581676"/>
              <a:gd name="connsiteY10" fmla="*/ 1946790 h 2935635"/>
              <a:gd name="connsiteX11" fmla="*/ 9894203 w 11581676"/>
              <a:gd name="connsiteY11" fmla="*/ 1333179 h 2935635"/>
              <a:gd name="connsiteX12" fmla="*/ 11573361 w 11581676"/>
              <a:gd name="connsiteY12" fmla="*/ 1354234 h 2935635"/>
              <a:gd name="connsiteX13" fmla="*/ 11581676 w 11581676"/>
              <a:gd name="connsiteY13" fmla="*/ 2935635 h 2935635"/>
              <a:gd name="connsiteX14" fmla="*/ 462 w 11581676"/>
              <a:gd name="connsiteY14" fmla="*/ 2928116 h 2935635"/>
              <a:gd name="connsiteX15" fmla="*/ 4245 w 11581676"/>
              <a:gd name="connsiteY15" fmla="*/ 767695 h 2935635"/>
              <a:gd name="connsiteX0" fmla="*/ 4245 w 11581676"/>
              <a:gd name="connsiteY0" fmla="*/ 767695 h 2935635"/>
              <a:gd name="connsiteX1" fmla="*/ 981679 w 11581676"/>
              <a:gd name="connsiteY1" fmla="*/ 94679 h 2935635"/>
              <a:gd name="connsiteX2" fmla="*/ 2215180 w 11581676"/>
              <a:gd name="connsiteY2" fmla="*/ 13466 h 2935635"/>
              <a:gd name="connsiteX3" fmla="*/ 3454322 w 11581676"/>
              <a:gd name="connsiteY3" fmla="*/ 175892 h 2935635"/>
              <a:gd name="connsiteX4" fmla="*/ 4335614 w 11581676"/>
              <a:gd name="connsiteY4" fmla="*/ 815821 h 2935635"/>
              <a:gd name="connsiteX5" fmla="*/ 5262045 w 11581676"/>
              <a:gd name="connsiteY5" fmla="*/ 1236926 h 2935635"/>
              <a:gd name="connsiteX6" fmla="*/ 5956096 w 11581676"/>
              <a:gd name="connsiteY6" fmla="*/ 1403864 h 2935635"/>
              <a:gd name="connsiteX7" fmla="*/ 6699689 w 11581676"/>
              <a:gd name="connsiteY7" fmla="*/ 2271642 h 2935635"/>
              <a:gd name="connsiteX8" fmla="*/ 7512303 w 11581676"/>
              <a:gd name="connsiteY8" fmla="*/ 2632590 h 2935635"/>
              <a:gd name="connsiteX9" fmla="*/ 8825941 w 11581676"/>
              <a:gd name="connsiteY9" fmla="*/ 2584463 h 2935635"/>
              <a:gd name="connsiteX10" fmla="*/ 9896490 w 11581676"/>
              <a:gd name="connsiteY10" fmla="*/ 2103200 h 2935635"/>
              <a:gd name="connsiteX11" fmla="*/ 9894203 w 11581676"/>
              <a:gd name="connsiteY11" fmla="*/ 1333179 h 2935635"/>
              <a:gd name="connsiteX12" fmla="*/ 11573361 w 11581676"/>
              <a:gd name="connsiteY12" fmla="*/ 1354234 h 2935635"/>
              <a:gd name="connsiteX13" fmla="*/ 11581676 w 11581676"/>
              <a:gd name="connsiteY13" fmla="*/ 2935635 h 2935635"/>
              <a:gd name="connsiteX14" fmla="*/ 462 w 11581676"/>
              <a:gd name="connsiteY14" fmla="*/ 2928116 h 2935635"/>
              <a:gd name="connsiteX15" fmla="*/ 4245 w 11581676"/>
              <a:gd name="connsiteY15" fmla="*/ 767695 h 2935635"/>
              <a:gd name="connsiteX0" fmla="*/ 4245 w 11581676"/>
              <a:gd name="connsiteY0" fmla="*/ 767695 h 2935635"/>
              <a:gd name="connsiteX1" fmla="*/ 981679 w 11581676"/>
              <a:gd name="connsiteY1" fmla="*/ 94679 h 2935635"/>
              <a:gd name="connsiteX2" fmla="*/ 2215180 w 11581676"/>
              <a:gd name="connsiteY2" fmla="*/ 13466 h 2935635"/>
              <a:gd name="connsiteX3" fmla="*/ 3454322 w 11581676"/>
              <a:gd name="connsiteY3" fmla="*/ 175892 h 2935635"/>
              <a:gd name="connsiteX4" fmla="*/ 4335614 w 11581676"/>
              <a:gd name="connsiteY4" fmla="*/ 815821 h 2935635"/>
              <a:gd name="connsiteX5" fmla="*/ 5262045 w 11581676"/>
              <a:gd name="connsiteY5" fmla="*/ 1236926 h 2935635"/>
              <a:gd name="connsiteX6" fmla="*/ 5956096 w 11581676"/>
              <a:gd name="connsiteY6" fmla="*/ 1403864 h 2935635"/>
              <a:gd name="connsiteX7" fmla="*/ 6699689 w 11581676"/>
              <a:gd name="connsiteY7" fmla="*/ 2271642 h 2935635"/>
              <a:gd name="connsiteX8" fmla="*/ 7512303 w 11581676"/>
              <a:gd name="connsiteY8" fmla="*/ 2632590 h 2935635"/>
              <a:gd name="connsiteX9" fmla="*/ 8825941 w 11581676"/>
              <a:gd name="connsiteY9" fmla="*/ 2584463 h 2935635"/>
              <a:gd name="connsiteX10" fmla="*/ 9896490 w 11581676"/>
              <a:gd name="connsiteY10" fmla="*/ 2103200 h 2935635"/>
              <a:gd name="connsiteX11" fmla="*/ 10453630 w 11581676"/>
              <a:gd name="connsiteY11" fmla="*/ 1357242 h 2935635"/>
              <a:gd name="connsiteX12" fmla="*/ 11573361 w 11581676"/>
              <a:gd name="connsiteY12" fmla="*/ 1354234 h 2935635"/>
              <a:gd name="connsiteX13" fmla="*/ 11581676 w 11581676"/>
              <a:gd name="connsiteY13" fmla="*/ 2935635 h 2935635"/>
              <a:gd name="connsiteX14" fmla="*/ 462 w 11581676"/>
              <a:gd name="connsiteY14" fmla="*/ 2928116 h 2935635"/>
              <a:gd name="connsiteX15" fmla="*/ 4245 w 11581676"/>
              <a:gd name="connsiteY15" fmla="*/ 767695 h 2935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581676" h="2935635">
                <a:moveTo>
                  <a:pt x="4245" y="767695"/>
                </a:moveTo>
                <a:cubicBezTo>
                  <a:pt x="357171" y="490969"/>
                  <a:pt x="613190" y="220384"/>
                  <a:pt x="981679" y="94679"/>
                </a:cubicBezTo>
                <a:cubicBezTo>
                  <a:pt x="1350168" y="-31026"/>
                  <a:pt x="1803073" y="-69"/>
                  <a:pt x="2215180" y="13466"/>
                </a:cubicBezTo>
                <a:cubicBezTo>
                  <a:pt x="2627287" y="27002"/>
                  <a:pt x="3100916" y="42166"/>
                  <a:pt x="3454322" y="175892"/>
                </a:cubicBezTo>
                <a:cubicBezTo>
                  <a:pt x="3807728" y="309618"/>
                  <a:pt x="4034327" y="638982"/>
                  <a:pt x="4335614" y="815821"/>
                </a:cubicBezTo>
                <a:cubicBezTo>
                  <a:pt x="4636901" y="992660"/>
                  <a:pt x="4991965" y="1138919"/>
                  <a:pt x="5262045" y="1236926"/>
                </a:cubicBezTo>
                <a:cubicBezTo>
                  <a:pt x="5532125" y="1334933"/>
                  <a:pt x="5735517" y="1265501"/>
                  <a:pt x="5956096" y="1403864"/>
                </a:cubicBezTo>
                <a:cubicBezTo>
                  <a:pt x="6176675" y="1542227"/>
                  <a:pt x="6440321" y="2066854"/>
                  <a:pt x="6699689" y="2271642"/>
                </a:cubicBezTo>
                <a:cubicBezTo>
                  <a:pt x="6959057" y="2476430"/>
                  <a:pt x="7157928" y="2580453"/>
                  <a:pt x="7512303" y="2632590"/>
                </a:cubicBezTo>
                <a:cubicBezTo>
                  <a:pt x="7866678" y="2684727"/>
                  <a:pt x="8428577" y="2672695"/>
                  <a:pt x="8825941" y="2584463"/>
                </a:cubicBezTo>
                <a:cubicBezTo>
                  <a:pt x="9223305" y="2496231"/>
                  <a:pt x="9625209" y="2307737"/>
                  <a:pt x="9896490" y="2103200"/>
                </a:cubicBezTo>
                <a:cubicBezTo>
                  <a:pt x="10167771" y="1898663"/>
                  <a:pt x="10069497" y="1456001"/>
                  <a:pt x="10453630" y="1357242"/>
                </a:cubicBezTo>
                <a:lnTo>
                  <a:pt x="11573361" y="1354234"/>
                </a:lnTo>
                <a:cubicBezTo>
                  <a:pt x="11576133" y="1867080"/>
                  <a:pt x="11578904" y="2422789"/>
                  <a:pt x="11581676" y="2935635"/>
                </a:cubicBezTo>
                <a:lnTo>
                  <a:pt x="462" y="2928116"/>
                </a:lnTo>
                <a:cubicBezTo>
                  <a:pt x="-3548" y="2230284"/>
                  <a:pt x="20287" y="1489590"/>
                  <a:pt x="4245" y="767695"/>
                </a:cubicBezTo>
                <a:close/>
              </a:path>
            </a:pathLst>
          </a:custGeom>
          <a:solidFill>
            <a:schemeClr val="accent6">
              <a:lumMod val="60000"/>
              <a:lumOff val="4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6">
            <a:extLst>
              <a:ext uri="{FF2B5EF4-FFF2-40B4-BE49-F238E27FC236}">
                <a16:creationId xmlns:a16="http://schemas.microsoft.com/office/drawing/2014/main" id="{7907D438-3ED1-8581-0FAA-DDCE74A912F9}"/>
              </a:ext>
            </a:extLst>
          </p:cNvPr>
          <p:cNvSpPr/>
          <p:nvPr/>
        </p:nvSpPr>
        <p:spPr>
          <a:xfrm>
            <a:off x="6272245" y="5276894"/>
            <a:ext cx="4936653" cy="1379309"/>
          </a:xfrm>
          <a:custGeom>
            <a:avLst/>
            <a:gdLst>
              <a:gd name="connsiteX0" fmla="*/ 0 w 4000500"/>
              <a:gd name="connsiteY0" fmla="*/ 0 h 1028700"/>
              <a:gd name="connsiteX1" fmla="*/ 585788 w 4000500"/>
              <a:gd name="connsiteY1" fmla="*/ 628650 h 1028700"/>
              <a:gd name="connsiteX2" fmla="*/ 1185863 w 4000500"/>
              <a:gd name="connsiteY2" fmla="*/ 957262 h 1028700"/>
              <a:gd name="connsiteX3" fmla="*/ 2057400 w 4000500"/>
              <a:gd name="connsiteY3" fmla="*/ 1028700 h 1028700"/>
              <a:gd name="connsiteX4" fmla="*/ 2828925 w 4000500"/>
              <a:gd name="connsiteY4" fmla="*/ 928687 h 1028700"/>
              <a:gd name="connsiteX5" fmla="*/ 3500438 w 4000500"/>
              <a:gd name="connsiteY5" fmla="*/ 642937 h 1028700"/>
              <a:gd name="connsiteX6" fmla="*/ 3871913 w 4000500"/>
              <a:gd name="connsiteY6" fmla="*/ 257175 h 1028700"/>
              <a:gd name="connsiteX7" fmla="*/ 4000500 w 4000500"/>
              <a:gd name="connsiteY7" fmla="*/ 57150 h 1028700"/>
              <a:gd name="connsiteX8" fmla="*/ 3114675 w 4000500"/>
              <a:gd name="connsiteY8" fmla="*/ 57150 h 1028700"/>
              <a:gd name="connsiteX9" fmla="*/ 1971675 w 4000500"/>
              <a:gd name="connsiteY9" fmla="*/ 42862 h 1028700"/>
              <a:gd name="connsiteX10" fmla="*/ 714375 w 4000500"/>
              <a:gd name="connsiteY10" fmla="*/ 57150 h 1028700"/>
              <a:gd name="connsiteX11" fmla="*/ 0 w 4000500"/>
              <a:gd name="connsiteY11" fmla="*/ 0 h 1028700"/>
              <a:gd name="connsiteX0" fmla="*/ 809 w 4001309"/>
              <a:gd name="connsiteY0" fmla="*/ 32267 h 1060967"/>
              <a:gd name="connsiteX1" fmla="*/ 586597 w 4001309"/>
              <a:gd name="connsiteY1" fmla="*/ 660917 h 1060967"/>
              <a:gd name="connsiteX2" fmla="*/ 1186672 w 4001309"/>
              <a:gd name="connsiteY2" fmla="*/ 989529 h 1060967"/>
              <a:gd name="connsiteX3" fmla="*/ 2058209 w 4001309"/>
              <a:gd name="connsiteY3" fmla="*/ 1060967 h 1060967"/>
              <a:gd name="connsiteX4" fmla="*/ 2829734 w 4001309"/>
              <a:gd name="connsiteY4" fmla="*/ 960954 h 1060967"/>
              <a:gd name="connsiteX5" fmla="*/ 3501247 w 4001309"/>
              <a:gd name="connsiteY5" fmla="*/ 675204 h 1060967"/>
              <a:gd name="connsiteX6" fmla="*/ 3872722 w 4001309"/>
              <a:gd name="connsiteY6" fmla="*/ 289442 h 1060967"/>
              <a:gd name="connsiteX7" fmla="*/ 4001309 w 4001309"/>
              <a:gd name="connsiteY7" fmla="*/ 89417 h 1060967"/>
              <a:gd name="connsiteX8" fmla="*/ 3115484 w 4001309"/>
              <a:gd name="connsiteY8" fmla="*/ 89417 h 1060967"/>
              <a:gd name="connsiteX9" fmla="*/ 1972484 w 4001309"/>
              <a:gd name="connsiteY9" fmla="*/ 75129 h 1060967"/>
              <a:gd name="connsiteX10" fmla="*/ 715184 w 4001309"/>
              <a:gd name="connsiteY10" fmla="*/ 89417 h 1060967"/>
              <a:gd name="connsiteX11" fmla="*/ 809 w 4001309"/>
              <a:gd name="connsiteY11" fmla="*/ 32267 h 1060967"/>
              <a:gd name="connsiteX0" fmla="*/ 813 w 4001313"/>
              <a:gd name="connsiteY0" fmla="*/ 32267 h 1060967"/>
              <a:gd name="connsiteX1" fmla="*/ 586601 w 4001313"/>
              <a:gd name="connsiteY1" fmla="*/ 660917 h 1060967"/>
              <a:gd name="connsiteX2" fmla="*/ 1186676 w 4001313"/>
              <a:gd name="connsiteY2" fmla="*/ 989529 h 1060967"/>
              <a:gd name="connsiteX3" fmla="*/ 2058213 w 4001313"/>
              <a:gd name="connsiteY3" fmla="*/ 1060967 h 1060967"/>
              <a:gd name="connsiteX4" fmla="*/ 2829738 w 4001313"/>
              <a:gd name="connsiteY4" fmla="*/ 960954 h 1060967"/>
              <a:gd name="connsiteX5" fmla="*/ 3501251 w 4001313"/>
              <a:gd name="connsiteY5" fmla="*/ 675204 h 1060967"/>
              <a:gd name="connsiteX6" fmla="*/ 3872726 w 4001313"/>
              <a:gd name="connsiteY6" fmla="*/ 289442 h 1060967"/>
              <a:gd name="connsiteX7" fmla="*/ 4001313 w 4001313"/>
              <a:gd name="connsiteY7" fmla="*/ 89417 h 1060967"/>
              <a:gd name="connsiteX8" fmla="*/ 3115488 w 4001313"/>
              <a:gd name="connsiteY8" fmla="*/ 89417 h 1060967"/>
              <a:gd name="connsiteX9" fmla="*/ 1972488 w 4001313"/>
              <a:gd name="connsiteY9" fmla="*/ 75129 h 1060967"/>
              <a:gd name="connsiteX10" fmla="*/ 715188 w 4001313"/>
              <a:gd name="connsiteY10" fmla="*/ 89417 h 1060967"/>
              <a:gd name="connsiteX11" fmla="*/ 813 w 4001313"/>
              <a:gd name="connsiteY11" fmla="*/ 32267 h 1060967"/>
              <a:gd name="connsiteX0" fmla="*/ 813 w 4001313"/>
              <a:gd name="connsiteY0" fmla="*/ 32267 h 1069425"/>
              <a:gd name="connsiteX1" fmla="*/ 586601 w 4001313"/>
              <a:gd name="connsiteY1" fmla="*/ 660917 h 1069425"/>
              <a:gd name="connsiteX2" fmla="*/ 1186676 w 4001313"/>
              <a:gd name="connsiteY2" fmla="*/ 989529 h 1069425"/>
              <a:gd name="connsiteX3" fmla="*/ 2058213 w 4001313"/>
              <a:gd name="connsiteY3" fmla="*/ 1060967 h 1069425"/>
              <a:gd name="connsiteX4" fmla="*/ 2829738 w 4001313"/>
              <a:gd name="connsiteY4" fmla="*/ 960954 h 1069425"/>
              <a:gd name="connsiteX5" fmla="*/ 3501251 w 4001313"/>
              <a:gd name="connsiteY5" fmla="*/ 675204 h 1069425"/>
              <a:gd name="connsiteX6" fmla="*/ 3872726 w 4001313"/>
              <a:gd name="connsiteY6" fmla="*/ 289442 h 1069425"/>
              <a:gd name="connsiteX7" fmla="*/ 4001313 w 4001313"/>
              <a:gd name="connsiteY7" fmla="*/ 89417 h 1069425"/>
              <a:gd name="connsiteX8" fmla="*/ 3115488 w 4001313"/>
              <a:gd name="connsiteY8" fmla="*/ 89417 h 1069425"/>
              <a:gd name="connsiteX9" fmla="*/ 1972488 w 4001313"/>
              <a:gd name="connsiteY9" fmla="*/ 75129 h 1069425"/>
              <a:gd name="connsiteX10" fmla="*/ 715188 w 4001313"/>
              <a:gd name="connsiteY10" fmla="*/ 89417 h 1069425"/>
              <a:gd name="connsiteX11" fmla="*/ 813 w 4001313"/>
              <a:gd name="connsiteY11" fmla="*/ 32267 h 1069425"/>
              <a:gd name="connsiteX0" fmla="*/ 813 w 4001313"/>
              <a:gd name="connsiteY0" fmla="*/ 32267 h 1073246"/>
              <a:gd name="connsiteX1" fmla="*/ 586601 w 4001313"/>
              <a:gd name="connsiteY1" fmla="*/ 660917 h 1073246"/>
              <a:gd name="connsiteX2" fmla="*/ 1186676 w 4001313"/>
              <a:gd name="connsiteY2" fmla="*/ 989529 h 1073246"/>
              <a:gd name="connsiteX3" fmla="*/ 2058213 w 4001313"/>
              <a:gd name="connsiteY3" fmla="*/ 1060967 h 1073246"/>
              <a:gd name="connsiteX4" fmla="*/ 2829738 w 4001313"/>
              <a:gd name="connsiteY4" fmla="*/ 960954 h 1073246"/>
              <a:gd name="connsiteX5" fmla="*/ 3501251 w 4001313"/>
              <a:gd name="connsiteY5" fmla="*/ 675204 h 1073246"/>
              <a:gd name="connsiteX6" fmla="*/ 3872726 w 4001313"/>
              <a:gd name="connsiteY6" fmla="*/ 289442 h 1073246"/>
              <a:gd name="connsiteX7" fmla="*/ 4001313 w 4001313"/>
              <a:gd name="connsiteY7" fmla="*/ 89417 h 1073246"/>
              <a:gd name="connsiteX8" fmla="*/ 3115488 w 4001313"/>
              <a:gd name="connsiteY8" fmla="*/ 89417 h 1073246"/>
              <a:gd name="connsiteX9" fmla="*/ 1972488 w 4001313"/>
              <a:gd name="connsiteY9" fmla="*/ 75129 h 1073246"/>
              <a:gd name="connsiteX10" fmla="*/ 715188 w 4001313"/>
              <a:gd name="connsiteY10" fmla="*/ 89417 h 1073246"/>
              <a:gd name="connsiteX11" fmla="*/ 813 w 4001313"/>
              <a:gd name="connsiteY11" fmla="*/ 32267 h 1073246"/>
              <a:gd name="connsiteX0" fmla="*/ 813 w 4001313"/>
              <a:gd name="connsiteY0" fmla="*/ 32267 h 1073246"/>
              <a:gd name="connsiteX1" fmla="*/ 586601 w 4001313"/>
              <a:gd name="connsiteY1" fmla="*/ 660917 h 1073246"/>
              <a:gd name="connsiteX2" fmla="*/ 1186676 w 4001313"/>
              <a:gd name="connsiteY2" fmla="*/ 989529 h 1073246"/>
              <a:gd name="connsiteX3" fmla="*/ 2058213 w 4001313"/>
              <a:gd name="connsiteY3" fmla="*/ 1060967 h 1073246"/>
              <a:gd name="connsiteX4" fmla="*/ 2829738 w 4001313"/>
              <a:gd name="connsiteY4" fmla="*/ 960954 h 1073246"/>
              <a:gd name="connsiteX5" fmla="*/ 3501251 w 4001313"/>
              <a:gd name="connsiteY5" fmla="*/ 675204 h 1073246"/>
              <a:gd name="connsiteX6" fmla="*/ 3872726 w 4001313"/>
              <a:gd name="connsiteY6" fmla="*/ 289442 h 1073246"/>
              <a:gd name="connsiteX7" fmla="*/ 4001313 w 4001313"/>
              <a:gd name="connsiteY7" fmla="*/ 89417 h 1073246"/>
              <a:gd name="connsiteX8" fmla="*/ 3115488 w 4001313"/>
              <a:gd name="connsiteY8" fmla="*/ 89417 h 1073246"/>
              <a:gd name="connsiteX9" fmla="*/ 1972488 w 4001313"/>
              <a:gd name="connsiteY9" fmla="*/ 75129 h 1073246"/>
              <a:gd name="connsiteX10" fmla="*/ 715188 w 4001313"/>
              <a:gd name="connsiteY10" fmla="*/ 89417 h 1073246"/>
              <a:gd name="connsiteX11" fmla="*/ 813 w 4001313"/>
              <a:gd name="connsiteY11" fmla="*/ 32267 h 1073246"/>
              <a:gd name="connsiteX0" fmla="*/ 813 w 4001313"/>
              <a:gd name="connsiteY0" fmla="*/ 32267 h 1073246"/>
              <a:gd name="connsiteX1" fmla="*/ 586601 w 4001313"/>
              <a:gd name="connsiteY1" fmla="*/ 660917 h 1073246"/>
              <a:gd name="connsiteX2" fmla="*/ 1186676 w 4001313"/>
              <a:gd name="connsiteY2" fmla="*/ 989529 h 1073246"/>
              <a:gd name="connsiteX3" fmla="*/ 2058213 w 4001313"/>
              <a:gd name="connsiteY3" fmla="*/ 1060967 h 1073246"/>
              <a:gd name="connsiteX4" fmla="*/ 2829738 w 4001313"/>
              <a:gd name="connsiteY4" fmla="*/ 960954 h 1073246"/>
              <a:gd name="connsiteX5" fmla="*/ 3501251 w 4001313"/>
              <a:gd name="connsiteY5" fmla="*/ 675204 h 1073246"/>
              <a:gd name="connsiteX6" fmla="*/ 3872726 w 4001313"/>
              <a:gd name="connsiteY6" fmla="*/ 289442 h 1073246"/>
              <a:gd name="connsiteX7" fmla="*/ 4001313 w 4001313"/>
              <a:gd name="connsiteY7" fmla="*/ 89417 h 1073246"/>
              <a:gd name="connsiteX8" fmla="*/ 3115488 w 4001313"/>
              <a:gd name="connsiteY8" fmla="*/ 89417 h 1073246"/>
              <a:gd name="connsiteX9" fmla="*/ 1972488 w 4001313"/>
              <a:gd name="connsiteY9" fmla="*/ 75129 h 1073246"/>
              <a:gd name="connsiteX10" fmla="*/ 715188 w 4001313"/>
              <a:gd name="connsiteY10" fmla="*/ 89417 h 1073246"/>
              <a:gd name="connsiteX11" fmla="*/ 813 w 4001313"/>
              <a:gd name="connsiteY11" fmla="*/ 32267 h 1073246"/>
              <a:gd name="connsiteX0" fmla="*/ 813 w 4052675"/>
              <a:gd name="connsiteY0" fmla="*/ 32267 h 1073246"/>
              <a:gd name="connsiteX1" fmla="*/ 586601 w 4052675"/>
              <a:gd name="connsiteY1" fmla="*/ 660917 h 1073246"/>
              <a:gd name="connsiteX2" fmla="*/ 1186676 w 4052675"/>
              <a:gd name="connsiteY2" fmla="*/ 989529 h 1073246"/>
              <a:gd name="connsiteX3" fmla="*/ 2058213 w 4052675"/>
              <a:gd name="connsiteY3" fmla="*/ 1060967 h 1073246"/>
              <a:gd name="connsiteX4" fmla="*/ 2829738 w 4052675"/>
              <a:gd name="connsiteY4" fmla="*/ 960954 h 1073246"/>
              <a:gd name="connsiteX5" fmla="*/ 3501251 w 4052675"/>
              <a:gd name="connsiteY5" fmla="*/ 675204 h 1073246"/>
              <a:gd name="connsiteX6" fmla="*/ 3872726 w 4052675"/>
              <a:gd name="connsiteY6" fmla="*/ 289442 h 1073246"/>
              <a:gd name="connsiteX7" fmla="*/ 4001313 w 4052675"/>
              <a:gd name="connsiteY7" fmla="*/ 89417 h 1073246"/>
              <a:gd name="connsiteX8" fmla="*/ 3115488 w 4052675"/>
              <a:gd name="connsiteY8" fmla="*/ 89417 h 1073246"/>
              <a:gd name="connsiteX9" fmla="*/ 1972488 w 4052675"/>
              <a:gd name="connsiteY9" fmla="*/ 75129 h 1073246"/>
              <a:gd name="connsiteX10" fmla="*/ 715188 w 4052675"/>
              <a:gd name="connsiteY10" fmla="*/ 89417 h 1073246"/>
              <a:gd name="connsiteX11" fmla="*/ 813 w 4052675"/>
              <a:gd name="connsiteY11" fmla="*/ 32267 h 1073246"/>
              <a:gd name="connsiteX0" fmla="*/ 813 w 4119575"/>
              <a:gd name="connsiteY0" fmla="*/ 32267 h 1073246"/>
              <a:gd name="connsiteX1" fmla="*/ 586601 w 4119575"/>
              <a:gd name="connsiteY1" fmla="*/ 660917 h 1073246"/>
              <a:gd name="connsiteX2" fmla="*/ 1186676 w 4119575"/>
              <a:gd name="connsiteY2" fmla="*/ 989529 h 1073246"/>
              <a:gd name="connsiteX3" fmla="*/ 2058213 w 4119575"/>
              <a:gd name="connsiteY3" fmla="*/ 1060967 h 1073246"/>
              <a:gd name="connsiteX4" fmla="*/ 2829738 w 4119575"/>
              <a:gd name="connsiteY4" fmla="*/ 960954 h 1073246"/>
              <a:gd name="connsiteX5" fmla="*/ 3501251 w 4119575"/>
              <a:gd name="connsiteY5" fmla="*/ 675204 h 1073246"/>
              <a:gd name="connsiteX6" fmla="*/ 3872726 w 4119575"/>
              <a:gd name="connsiteY6" fmla="*/ 289442 h 1073246"/>
              <a:gd name="connsiteX7" fmla="*/ 4001313 w 4119575"/>
              <a:gd name="connsiteY7" fmla="*/ 89417 h 1073246"/>
              <a:gd name="connsiteX8" fmla="*/ 3115488 w 4119575"/>
              <a:gd name="connsiteY8" fmla="*/ 89417 h 1073246"/>
              <a:gd name="connsiteX9" fmla="*/ 1972488 w 4119575"/>
              <a:gd name="connsiteY9" fmla="*/ 75129 h 1073246"/>
              <a:gd name="connsiteX10" fmla="*/ 715188 w 4119575"/>
              <a:gd name="connsiteY10" fmla="*/ 89417 h 1073246"/>
              <a:gd name="connsiteX11" fmla="*/ 813 w 4119575"/>
              <a:gd name="connsiteY11" fmla="*/ 32267 h 1073246"/>
              <a:gd name="connsiteX0" fmla="*/ 813 w 4119575"/>
              <a:gd name="connsiteY0" fmla="*/ 32267 h 1073246"/>
              <a:gd name="connsiteX1" fmla="*/ 586601 w 4119575"/>
              <a:gd name="connsiteY1" fmla="*/ 660917 h 1073246"/>
              <a:gd name="connsiteX2" fmla="*/ 1186676 w 4119575"/>
              <a:gd name="connsiteY2" fmla="*/ 989529 h 1073246"/>
              <a:gd name="connsiteX3" fmla="*/ 2058213 w 4119575"/>
              <a:gd name="connsiteY3" fmla="*/ 1060967 h 1073246"/>
              <a:gd name="connsiteX4" fmla="*/ 2829738 w 4119575"/>
              <a:gd name="connsiteY4" fmla="*/ 960954 h 1073246"/>
              <a:gd name="connsiteX5" fmla="*/ 3501251 w 4119575"/>
              <a:gd name="connsiteY5" fmla="*/ 675204 h 1073246"/>
              <a:gd name="connsiteX6" fmla="*/ 3872726 w 4119575"/>
              <a:gd name="connsiteY6" fmla="*/ 289442 h 1073246"/>
              <a:gd name="connsiteX7" fmla="*/ 4001313 w 4119575"/>
              <a:gd name="connsiteY7" fmla="*/ 89417 h 1073246"/>
              <a:gd name="connsiteX8" fmla="*/ 3115488 w 4119575"/>
              <a:gd name="connsiteY8" fmla="*/ 89417 h 1073246"/>
              <a:gd name="connsiteX9" fmla="*/ 1972488 w 4119575"/>
              <a:gd name="connsiteY9" fmla="*/ 75129 h 1073246"/>
              <a:gd name="connsiteX10" fmla="*/ 715188 w 4119575"/>
              <a:gd name="connsiteY10" fmla="*/ 89417 h 1073246"/>
              <a:gd name="connsiteX11" fmla="*/ 813 w 4119575"/>
              <a:gd name="connsiteY11" fmla="*/ 32267 h 1073246"/>
              <a:gd name="connsiteX0" fmla="*/ 813 w 4119575"/>
              <a:gd name="connsiteY0" fmla="*/ 32267 h 1073246"/>
              <a:gd name="connsiteX1" fmla="*/ 586601 w 4119575"/>
              <a:gd name="connsiteY1" fmla="*/ 660917 h 1073246"/>
              <a:gd name="connsiteX2" fmla="*/ 1186676 w 4119575"/>
              <a:gd name="connsiteY2" fmla="*/ 989529 h 1073246"/>
              <a:gd name="connsiteX3" fmla="*/ 2058213 w 4119575"/>
              <a:gd name="connsiteY3" fmla="*/ 1060967 h 1073246"/>
              <a:gd name="connsiteX4" fmla="*/ 2829738 w 4119575"/>
              <a:gd name="connsiteY4" fmla="*/ 960954 h 1073246"/>
              <a:gd name="connsiteX5" fmla="*/ 3501251 w 4119575"/>
              <a:gd name="connsiteY5" fmla="*/ 675204 h 1073246"/>
              <a:gd name="connsiteX6" fmla="*/ 3872726 w 4119575"/>
              <a:gd name="connsiteY6" fmla="*/ 289442 h 1073246"/>
              <a:gd name="connsiteX7" fmla="*/ 4001313 w 4119575"/>
              <a:gd name="connsiteY7" fmla="*/ 89417 h 1073246"/>
              <a:gd name="connsiteX8" fmla="*/ 3115488 w 4119575"/>
              <a:gd name="connsiteY8" fmla="*/ 89417 h 1073246"/>
              <a:gd name="connsiteX9" fmla="*/ 1972488 w 4119575"/>
              <a:gd name="connsiteY9" fmla="*/ 75129 h 1073246"/>
              <a:gd name="connsiteX10" fmla="*/ 715188 w 4119575"/>
              <a:gd name="connsiteY10" fmla="*/ 89417 h 1073246"/>
              <a:gd name="connsiteX11" fmla="*/ 813 w 4119575"/>
              <a:gd name="connsiteY11" fmla="*/ 32267 h 1073246"/>
              <a:gd name="connsiteX0" fmla="*/ 813 w 4119575"/>
              <a:gd name="connsiteY0" fmla="*/ 30712 h 1071691"/>
              <a:gd name="connsiteX1" fmla="*/ 586601 w 4119575"/>
              <a:gd name="connsiteY1" fmla="*/ 659362 h 1071691"/>
              <a:gd name="connsiteX2" fmla="*/ 1186676 w 4119575"/>
              <a:gd name="connsiteY2" fmla="*/ 987974 h 1071691"/>
              <a:gd name="connsiteX3" fmla="*/ 2058213 w 4119575"/>
              <a:gd name="connsiteY3" fmla="*/ 1059412 h 1071691"/>
              <a:gd name="connsiteX4" fmla="*/ 2829738 w 4119575"/>
              <a:gd name="connsiteY4" fmla="*/ 959399 h 1071691"/>
              <a:gd name="connsiteX5" fmla="*/ 3501251 w 4119575"/>
              <a:gd name="connsiteY5" fmla="*/ 673649 h 1071691"/>
              <a:gd name="connsiteX6" fmla="*/ 3872726 w 4119575"/>
              <a:gd name="connsiteY6" fmla="*/ 287887 h 1071691"/>
              <a:gd name="connsiteX7" fmla="*/ 4001313 w 4119575"/>
              <a:gd name="connsiteY7" fmla="*/ 87862 h 1071691"/>
              <a:gd name="connsiteX8" fmla="*/ 3115488 w 4119575"/>
              <a:gd name="connsiteY8" fmla="*/ 87862 h 1071691"/>
              <a:gd name="connsiteX9" fmla="*/ 1972488 w 4119575"/>
              <a:gd name="connsiteY9" fmla="*/ 73574 h 1071691"/>
              <a:gd name="connsiteX10" fmla="*/ 715188 w 4119575"/>
              <a:gd name="connsiteY10" fmla="*/ 87862 h 1071691"/>
              <a:gd name="connsiteX11" fmla="*/ 813 w 4119575"/>
              <a:gd name="connsiteY11" fmla="*/ 30712 h 1071691"/>
              <a:gd name="connsiteX0" fmla="*/ 813 w 4143430"/>
              <a:gd name="connsiteY0" fmla="*/ 30712 h 1071691"/>
              <a:gd name="connsiteX1" fmla="*/ 586601 w 4143430"/>
              <a:gd name="connsiteY1" fmla="*/ 659362 h 1071691"/>
              <a:gd name="connsiteX2" fmla="*/ 1186676 w 4143430"/>
              <a:gd name="connsiteY2" fmla="*/ 987974 h 1071691"/>
              <a:gd name="connsiteX3" fmla="*/ 2058213 w 4143430"/>
              <a:gd name="connsiteY3" fmla="*/ 1059412 h 1071691"/>
              <a:gd name="connsiteX4" fmla="*/ 2829738 w 4143430"/>
              <a:gd name="connsiteY4" fmla="*/ 959399 h 1071691"/>
              <a:gd name="connsiteX5" fmla="*/ 3501251 w 4143430"/>
              <a:gd name="connsiteY5" fmla="*/ 673649 h 1071691"/>
              <a:gd name="connsiteX6" fmla="*/ 3872726 w 4143430"/>
              <a:gd name="connsiteY6" fmla="*/ 287887 h 1071691"/>
              <a:gd name="connsiteX7" fmla="*/ 4030015 w 4143430"/>
              <a:gd name="connsiteY7" fmla="*/ 22249 h 1071691"/>
              <a:gd name="connsiteX8" fmla="*/ 3115488 w 4143430"/>
              <a:gd name="connsiteY8" fmla="*/ 87862 h 1071691"/>
              <a:gd name="connsiteX9" fmla="*/ 1972488 w 4143430"/>
              <a:gd name="connsiteY9" fmla="*/ 73574 h 1071691"/>
              <a:gd name="connsiteX10" fmla="*/ 715188 w 4143430"/>
              <a:gd name="connsiteY10" fmla="*/ 87862 h 1071691"/>
              <a:gd name="connsiteX11" fmla="*/ 813 w 4143430"/>
              <a:gd name="connsiteY11" fmla="*/ 30712 h 1071691"/>
              <a:gd name="connsiteX0" fmla="*/ 813 w 4076219"/>
              <a:gd name="connsiteY0" fmla="*/ 30712 h 1071691"/>
              <a:gd name="connsiteX1" fmla="*/ 586601 w 4076219"/>
              <a:gd name="connsiteY1" fmla="*/ 659362 h 1071691"/>
              <a:gd name="connsiteX2" fmla="*/ 1186676 w 4076219"/>
              <a:gd name="connsiteY2" fmla="*/ 987974 h 1071691"/>
              <a:gd name="connsiteX3" fmla="*/ 2058213 w 4076219"/>
              <a:gd name="connsiteY3" fmla="*/ 1059412 h 1071691"/>
              <a:gd name="connsiteX4" fmla="*/ 2829738 w 4076219"/>
              <a:gd name="connsiteY4" fmla="*/ 959399 h 1071691"/>
              <a:gd name="connsiteX5" fmla="*/ 3501251 w 4076219"/>
              <a:gd name="connsiteY5" fmla="*/ 673649 h 1071691"/>
              <a:gd name="connsiteX6" fmla="*/ 3872726 w 4076219"/>
              <a:gd name="connsiteY6" fmla="*/ 287887 h 1071691"/>
              <a:gd name="connsiteX7" fmla="*/ 4030015 w 4076219"/>
              <a:gd name="connsiteY7" fmla="*/ 22249 h 1071691"/>
              <a:gd name="connsiteX8" fmla="*/ 3043734 w 4076219"/>
              <a:gd name="connsiteY8" fmla="*/ 208155 h 1071691"/>
              <a:gd name="connsiteX9" fmla="*/ 1972488 w 4076219"/>
              <a:gd name="connsiteY9" fmla="*/ 73574 h 1071691"/>
              <a:gd name="connsiteX10" fmla="*/ 715188 w 4076219"/>
              <a:gd name="connsiteY10" fmla="*/ 87862 h 1071691"/>
              <a:gd name="connsiteX11" fmla="*/ 813 w 4076219"/>
              <a:gd name="connsiteY11" fmla="*/ 30712 h 1071691"/>
              <a:gd name="connsiteX0" fmla="*/ 2142 w 4077548"/>
              <a:gd name="connsiteY0" fmla="*/ 19852 h 1060831"/>
              <a:gd name="connsiteX1" fmla="*/ 587930 w 4077548"/>
              <a:gd name="connsiteY1" fmla="*/ 648502 h 1060831"/>
              <a:gd name="connsiteX2" fmla="*/ 1188005 w 4077548"/>
              <a:gd name="connsiteY2" fmla="*/ 977114 h 1060831"/>
              <a:gd name="connsiteX3" fmla="*/ 2059542 w 4077548"/>
              <a:gd name="connsiteY3" fmla="*/ 1048552 h 1060831"/>
              <a:gd name="connsiteX4" fmla="*/ 2831067 w 4077548"/>
              <a:gd name="connsiteY4" fmla="*/ 948539 h 1060831"/>
              <a:gd name="connsiteX5" fmla="*/ 3502580 w 4077548"/>
              <a:gd name="connsiteY5" fmla="*/ 662789 h 1060831"/>
              <a:gd name="connsiteX6" fmla="*/ 3874055 w 4077548"/>
              <a:gd name="connsiteY6" fmla="*/ 277027 h 1060831"/>
              <a:gd name="connsiteX7" fmla="*/ 4031344 w 4077548"/>
              <a:gd name="connsiteY7" fmla="*/ 11389 h 1060831"/>
              <a:gd name="connsiteX8" fmla="*/ 3045063 w 4077548"/>
              <a:gd name="connsiteY8" fmla="*/ 197295 h 1060831"/>
              <a:gd name="connsiteX9" fmla="*/ 1973817 w 4077548"/>
              <a:gd name="connsiteY9" fmla="*/ 62714 h 1060831"/>
              <a:gd name="connsiteX10" fmla="*/ 802623 w 4077548"/>
              <a:gd name="connsiteY10" fmla="*/ 142616 h 1060831"/>
              <a:gd name="connsiteX11" fmla="*/ 2142 w 4077548"/>
              <a:gd name="connsiteY11" fmla="*/ 19852 h 1060831"/>
              <a:gd name="connsiteX0" fmla="*/ 2142 w 4077548"/>
              <a:gd name="connsiteY0" fmla="*/ 14708 h 1055687"/>
              <a:gd name="connsiteX1" fmla="*/ 587930 w 4077548"/>
              <a:gd name="connsiteY1" fmla="*/ 643358 h 1055687"/>
              <a:gd name="connsiteX2" fmla="*/ 1188005 w 4077548"/>
              <a:gd name="connsiteY2" fmla="*/ 971970 h 1055687"/>
              <a:gd name="connsiteX3" fmla="*/ 2059542 w 4077548"/>
              <a:gd name="connsiteY3" fmla="*/ 1043408 h 1055687"/>
              <a:gd name="connsiteX4" fmla="*/ 2831067 w 4077548"/>
              <a:gd name="connsiteY4" fmla="*/ 943395 h 1055687"/>
              <a:gd name="connsiteX5" fmla="*/ 3502580 w 4077548"/>
              <a:gd name="connsiteY5" fmla="*/ 657645 h 1055687"/>
              <a:gd name="connsiteX6" fmla="*/ 3874055 w 4077548"/>
              <a:gd name="connsiteY6" fmla="*/ 271883 h 1055687"/>
              <a:gd name="connsiteX7" fmla="*/ 4031344 w 4077548"/>
              <a:gd name="connsiteY7" fmla="*/ 6245 h 1055687"/>
              <a:gd name="connsiteX8" fmla="*/ 3045063 w 4077548"/>
              <a:gd name="connsiteY8" fmla="*/ 192151 h 1055687"/>
              <a:gd name="connsiteX9" fmla="*/ 1973817 w 4077548"/>
              <a:gd name="connsiteY9" fmla="*/ 57570 h 1055687"/>
              <a:gd name="connsiteX10" fmla="*/ 802623 w 4077548"/>
              <a:gd name="connsiteY10" fmla="*/ 137472 h 1055687"/>
              <a:gd name="connsiteX11" fmla="*/ 2142 w 4077548"/>
              <a:gd name="connsiteY11" fmla="*/ 14708 h 1055687"/>
              <a:gd name="connsiteX0" fmla="*/ 2142 w 4077548"/>
              <a:gd name="connsiteY0" fmla="*/ 19851 h 1060830"/>
              <a:gd name="connsiteX1" fmla="*/ 587930 w 4077548"/>
              <a:gd name="connsiteY1" fmla="*/ 648501 h 1060830"/>
              <a:gd name="connsiteX2" fmla="*/ 1188005 w 4077548"/>
              <a:gd name="connsiteY2" fmla="*/ 977113 h 1060830"/>
              <a:gd name="connsiteX3" fmla="*/ 2059542 w 4077548"/>
              <a:gd name="connsiteY3" fmla="*/ 1048551 h 1060830"/>
              <a:gd name="connsiteX4" fmla="*/ 2831067 w 4077548"/>
              <a:gd name="connsiteY4" fmla="*/ 948538 h 1060830"/>
              <a:gd name="connsiteX5" fmla="*/ 3502580 w 4077548"/>
              <a:gd name="connsiteY5" fmla="*/ 662788 h 1060830"/>
              <a:gd name="connsiteX6" fmla="*/ 3874055 w 4077548"/>
              <a:gd name="connsiteY6" fmla="*/ 277026 h 1060830"/>
              <a:gd name="connsiteX7" fmla="*/ 4031344 w 4077548"/>
              <a:gd name="connsiteY7" fmla="*/ 11388 h 1060830"/>
              <a:gd name="connsiteX8" fmla="*/ 3045063 w 4077548"/>
              <a:gd name="connsiteY8" fmla="*/ 197294 h 1060830"/>
              <a:gd name="connsiteX9" fmla="*/ 1973817 w 4077548"/>
              <a:gd name="connsiteY9" fmla="*/ 62713 h 1060830"/>
              <a:gd name="connsiteX10" fmla="*/ 802623 w 4077548"/>
              <a:gd name="connsiteY10" fmla="*/ 142615 h 1060830"/>
              <a:gd name="connsiteX11" fmla="*/ 2142 w 4077548"/>
              <a:gd name="connsiteY11" fmla="*/ 19851 h 1060830"/>
              <a:gd name="connsiteX0" fmla="*/ 2703 w 4078109"/>
              <a:gd name="connsiteY0" fmla="*/ 28539 h 1069518"/>
              <a:gd name="connsiteX1" fmla="*/ 588491 w 4078109"/>
              <a:gd name="connsiteY1" fmla="*/ 657189 h 1069518"/>
              <a:gd name="connsiteX2" fmla="*/ 1188566 w 4078109"/>
              <a:gd name="connsiteY2" fmla="*/ 985801 h 1069518"/>
              <a:gd name="connsiteX3" fmla="*/ 2060103 w 4078109"/>
              <a:gd name="connsiteY3" fmla="*/ 1057239 h 1069518"/>
              <a:gd name="connsiteX4" fmla="*/ 2831628 w 4078109"/>
              <a:gd name="connsiteY4" fmla="*/ 957226 h 1069518"/>
              <a:gd name="connsiteX5" fmla="*/ 3503141 w 4078109"/>
              <a:gd name="connsiteY5" fmla="*/ 671476 h 1069518"/>
              <a:gd name="connsiteX6" fmla="*/ 3874616 w 4078109"/>
              <a:gd name="connsiteY6" fmla="*/ 285714 h 1069518"/>
              <a:gd name="connsiteX7" fmla="*/ 4031905 w 4078109"/>
              <a:gd name="connsiteY7" fmla="*/ 20076 h 1069518"/>
              <a:gd name="connsiteX8" fmla="*/ 3045624 w 4078109"/>
              <a:gd name="connsiteY8" fmla="*/ 205982 h 1069518"/>
              <a:gd name="connsiteX9" fmla="*/ 1974378 w 4078109"/>
              <a:gd name="connsiteY9" fmla="*/ 71401 h 1069518"/>
              <a:gd name="connsiteX10" fmla="*/ 831886 w 4078109"/>
              <a:gd name="connsiteY10" fmla="*/ 96625 h 1069518"/>
              <a:gd name="connsiteX11" fmla="*/ 2703 w 4078109"/>
              <a:gd name="connsiteY11" fmla="*/ 28539 h 1069518"/>
              <a:gd name="connsiteX0" fmla="*/ 2703 w 4077118"/>
              <a:gd name="connsiteY0" fmla="*/ 28539 h 1069518"/>
              <a:gd name="connsiteX1" fmla="*/ 588491 w 4077118"/>
              <a:gd name="connsiteY1" fmla="*/ 657189 h 1069518"/>
              <a:gd name="connsiteX2" fmla="*/ 1188566 w 4077118"/>
              <a:gd name="connsiteY2" fmla="*/ 985801 h 1069518"/>
              <a:gd name="connsiteX3" fmla="*/ 2060103 w 4077118"/>
              <a:gd name="connsiteY3" fmla="*/ 1057239 h 1069518"/>
              <a:gd name="connsiteX4" fmla="*/ 2831628 w 4077118"/>
              <a:gd name="connsiteY4" fmla="*/ 957226 h 1069518"/>
              <a:gd name="connsiteX5" fmla="*/ 3503141 w 4077118"/>
              <a:gd name="connsiteY5" fmla="*/ 671476 h 1069518"/>
              <a:gd name="connsiteX6" fmla="*/ 3874616 w 4077118"/>
              <a:gd name="connsiteY6" fmla="*/ 285714 h 1069518"/>
              <a:gd name="connsiteX7" fmla="*/ 4031905 w 4077118"/>
              <a:gd name="connsiteY7" fmla="*/ 20076 h 1069518"/>
              <a:gd name="connsiteX8" fmla="*/ 3059976 w 4077118"/>
              <a:gd name="connsiteY8" fmla="*/ 118497 h 1069518"/>
              <a:gd name="connsiteX9" fmla="*/ 1974378 w 4077118"/>
              <a:gd name="connsiteY9" fmla="*/ 71401 h 1069518"/>
              <a:gd name="connsiteX10" fmla="*/ 831886 w 4077118"/>
              <a:gd name="connsiteY10" fmla="*/ 96625 h 1069518"/>
              <a:gd name="connsiteX11" fmla="*/ 2703 w 4077118"/>
              <a:gd name="connsiteY11" fmla="*/ 28539 h 1069518"/>
              <a:gd name="connsiteX0" fmla="*/ 2703 w 4154254"/>
              <a:gd name="connsiteY0" fmla="*/ 57305 h 1098284"/>
              <a:gd name="connsiteX1" fmla="*/ 588491 w 4154254"/>
              <a:gd name="connsiteY1" fmla="*/ 685955 h 1098284"/>
              <a:gd name="connsiteX2" fmla="*/ 1188566 w 4154254"/>
              <a:gd name="connsiteY2" fmla="*/ 1014567 h 1098284"/>
              <a:gd name="connsiteX3" fmla="*/ 2060103 w 4154254"/>
              <a:gd name="connsiteY3" fmla="*/ 1086005 h 1098284"/>
              <a:gd name="connsiteX4" fmla="*/ 2831628 w 4154254"/>
              <a:gd name="connsiteY4" fmla="*/ 985992 h 1098284"/>
              <a:gd name="connsiteX5" fmla="*/ 3503141 w 4154254"/>
              <a:gd name="connsiteY5" fmla="*/ 700242 h 1098284"/>
              <a:gd name="connsiteX6" fmla="*/ 3874616 w 4154254"/>
              <a:gd name="connsiteY6" fmla="*/ 314480 h 1098284"/>
              <a:gd name="connsiteX7" fmla="*/ 4117466 w 4154254"/>
              <a:gd name="connsiteY7" fmla="*/ 3331 h 1098284"/>
              <a:gd name="connsiteX8" fmla="*/ 3059976 w 4154254"/>
              <a:gd name="connsiteY8" fmla="*/ 147263 h 1098284"/>
              <a:gd name="connsiteX9" fmla="*/ 1974378 w 4154254"/>
              <a:gd name="connsiteY9" fmla="*/ 100167 h 1098284"/>
              <a:gd name="connsiteX10" fmla="*/ 831886 w 4154254"/>
              <a:gd name="connsiteY10" fmla="*/ 125391 h 1098284"/>
              <a:gd name="connsiteX11" fmla="*/ 2703 w 4154254"/>
              <a:gd name="connsiteY11" fmla="*/ 57305 h 1098284"/>
              <a:gd name="connsiteX0" fmla="*/ 2703 w 4154254"/>
              <a:gd name="connsiteY0" fmla="*/ 57305 h 1086005"/>
              <a:gd name="connsiteX1" fmla="*/ 588491 w 4154254"/>
              <a:gd name="connsiteY1" fmla="*/ 685955 h 1086005"/>
              <a:gd name="connsiteX2" fmla="*/ 1188566 w 4154254"/>
              <a:gd name="connsiteY2" fmla="*/ 1014567 h 1086005"/>
              <a:gd name="connsiteX3" fmla="*/ 2060103 w 4154254"/>
              <a:gd name="connsiteY3" fmla="*/ 1086005 h 1086005"/>
              <a:gd name="connsiteX4" fmla="*/ 3492099 w 4154254"/>
              <a:gd name="connsiteY4" fmla="*/ 1062643 h 1086005"/>
              <a:gd name="connsiteX5" fmla="*/ 3503141 w 4154254"/>
              <a:gd name="connsiteY5" fmla="*/ 700242 h 1086005"/>
              <a:gd name="connsiteX6" fmla="*/ 3874616 w 4154254"/>
              <a:gd name="connsiteY6" fmla="*/ 314480 h 1086005"/>
              <a:gd name="connsiteX7" fmla="*/ 4117466 w 4154254"/>
              <a:gd name="connsiteY7" fmla="*/ 3331 h 1086005"/>
              <a:gd name="connsiteX8" fmla="*/ 3059976 w 4154254"/>
              <a:gd name="connsiteY8" fmla="*/ 147263 h 1086005"/>
              <a:gd name="connsiteX9" fmla="*/ 1974378 w 4154254"/>
              <a:gd name="connsiteY9" fmla="*/ 100167 h 1086005"/>
              <a:gd name="connsiteX10" fmla="*/ 831886 w 4154254"/>
              <a:gd name="connsiteY10" fmla="*/ 125391 h 1086005"/>
              <a:gd name="connsiteX11" fmla="*/ 2703 w 4154254"/>
              <a:gd name="connsiteY11" fmla="*/ 57305 h 1086005"/>
              <a:gd name="connsiteX0" fmla="*/ 2703 w 4337498"/>
              <a:gd name="connsiteY0" fmla="*/ 57305 h 1086005"/>
              <a:gd name="connsiteX1" fmla="*/ 588491 w 4337498"/>
              <a:gd name="connsiteY1" fmla="*/ 685955 h 1086005"/>
              <a:gd name="connsiteX2" fmla="*/ 1188566 w 4337498"/>
              <a:gd name="connsiteY2" fmla="*/ 1014567 h 1086005"/>
              <a:gd name="connsiteX3" fmla="*/ 2060103 w 4337498"/>
              <a:gd name="connsiteY3" fmla="*/ 1086005 h 1086005"/>
              <a:gd name="connsiteX4" fmla="*/ 3492099 w 4337498"/>
              <a:gd name="connsiteY4" fmla="*/ 1062643 h 1086005"/>
              <a:gd name="connsiteX5" fmla="*/ 4331732 w 4337498"/>
              <a:gd name="connsiteY5" fmla="*/ 815218 h 1086005"/>
              <a:gd name="connsiteX6" fmla="*/ 3874616 w 4337498"/>
              <a:gd name="connsiteY6" fmla="*/ 314480 h 1086005"/>
              <a:gd name="connsiteX7" fmla="*/ 4117466 w 4337498"/>
              <a:gd name="connsiteY7" fmla="*/ 3331 h 1086005"/>
              <a:gd name="connsiteX8" fmla="*/ 3059976 w 4337498"/>
              <a:gd name="connsiteY8" fmla="*/ 147263 h 1086005"/>
              <a:gd name="connsiteX9" fmla="*/ 1974378 w 4337498"/>
              <a:gd name="connsiteY9" fmla="*/ 100167 h 1086005"/>
              <a:gd name="connsiteX10" fmla="*/ 831886 w 4337498"/>
              <a:gd name="connsiteY10" fmla="*/ 125391 h 1086005"/>
              <a:gd name="connsiteX11" fmla="*/ 2703 w 4337498"/>
              <a:gd name="connsiteY11" fmla="*/ 57305 h 1086005"/>
              <a:gd name="connsiteX0" fmla="*/ 2703 w 4754729"/>
              <a:gd name="connsiteY0" fmla="*/ 60695 h 1089395"/>
              <a:gd name="connsiteX1" fmla="*/ 588491 w 4754729"/>
              <a:gd name="connsiteY1" fmla="*/ 689345 h 1089395"/>
              <a:gd name="connsiteX2" fmla="*/ 1188566 w 4754729"/>
              <a:gd name="connsiteY2" fmla="*/ 1017957 h 1089395"/>
              <a:gd name="connsiteX3" fmla="*/ 2060103 w 4754729"/>
              <a:gd name="connsiteY3" fmla="*/ 1089395 h 1089395"/>
              <a:gd name="connsiteX4" fmla="*/ 3492099 w 4754729"/>
              <a:gd name="connsiteY4" fmla="*/ 1066033 h 1089395"/>
              <a:gd name="connsiteX5" fmla="*/ 4331732 w 4754729"/>
              <a:gd name="connsiteY5" fmla="*/ 818608 h 1089395"/>
              <a:gd name="connsiteX6" fmla="*/ 4751241 w 4754729"/>
              <a:gd name="connsiteY6" fmla="*/ 404102 h 1089395"/>
              <a:gd name="connsiteX7" fmla="*/ 4117466 w 4754729"/>
              <a:gd name="connsiteY7" fmla="*/ 6721 h 1089395"/>
              <a:gd name="connsiteX8" fmla="*/ 3059976 w 4754729"/>
              <a:gd name="connsiteY8" fmla="*/ 150653 h 1089395"/>
              <a:gd name="connsiteX9" fmla="*/ 1974378 w 4754729"/>
              <a:gd name="connsiteY9" fmla="*/ 103557 h 1089395"/>
              <a:gd name="connsiteX10" fmla="*/ 831886 w 4754729"/>
              <a:gd name="connsiteY10" fmla="*/ 128781 h 1089395"/>
              <a:gd name="connsiteX11" fmla="*/ 2703 w 4754729"/>
              <a:gd name="connsiteY11" fmla="*/ 60695 h 1089395"/>
              <a:gd name="connsiteX0" fmla="*/ 2703 w 5049180"/>
              <a:gd name="connsiteY0" fmla="*/ 28540 h 1057240"/>
              <a:gd name="connsiteX1" fmla="*/ 588491 w 5049180"/>
              <a:gd name="connsiteY1" fmla="*/ 657190 h 1057240"/>
              <a:gd name="connsiteX2" fmla="*/ 1188566 w 5049180"/>
              <a:gd name="connsiteY2" fmla="*/ 985802 h 1057240"/>
              <a:gd name="connsiteX3" fmla="*/ 2060103 w 5049180"/>
              <a:gd name="connsiteY3" fmla="*/ 1057240 h 1057240"/>
              <a:gd name="connsiteX4" fmla="*/ 3492099 w 5049180"/>
              <a:gd name="connsiteY4" fmla="*/ 1033878 h 1057240"/>
              <a:gd name="connsiteX5" fmla="*/ 4331732 w 5049180"/>
              <a:gd name="connsiteY5" fmla="*/ 786453 h 1057240"/>
              <a:gd name="connsiteX6" fmla="*/ 4751241 w 5049180"/>
              <a:gd name="connsiteY6" fmla="*/ 371947 h 1057240"/>
              <a:gd name="connsiteX7" fmla="*/ 4946056 w 5049180"/>
              <a:gd name="connsiteY7" fmla="*/ 12891 h 1057240"/>
              <a:gd name="connsiteX8" fmla="*/ 3059976 w 5049180"/>
              <a:gd name="connsiteY8" fmla="*/ 118498 h 1057240"/>
              <a:gd name="connsiteX9" fmla="*/ 1974378 w 5049180"/>
              <a:gd name="connsiteY9" fmla="*/ 71402 h 1057240"/>
              <a:gd name="connsiteX10" fmla="*/ 831886 w 5049180"/>
              <a:gd name="connsiteY10" fmla="*/ 96626 h 1057240"/>
              <a:gd name="connsiteX11" fmla="*/ 2703 w 5049180"/>
              <a:gd name="connsiteY11" fmla="*/ 28540 h 1057240"/>
              <a:gd name="connsiteX0" fmla="*/ 2703 w 5007665"/>
              <a:gd name="connsiteY0" fmla="*/ 41162 h 1069862"/>
              <a:gd name="connsiteX1" fmla="*/ 588491 w 5007665"/>
              <a:gd name="connsiteY1" fmla="*/ 669812 h 1069862"/>
              <a:gd name="connsiteX2" fmla="*/ 1188566 w 5007665"/>
              <a:gd name="connsiteY2" fmla="*/ 998424 h 1069862"/>
              <a:gd name="connsiteX3" fmla="*/ 2060103 w 5007665"/>
              <a:gd name="connsiteY3" fmla="*/ 1069862 h 1069862"/>
              <a:gd name="connsiteX4" fmla="*/ 3492099 w 5007665"/>
              <a:gd name="connsiteY4" fmla="*/ 1046500 h 1069862"/>
              <a:gd name="connsiteX5" fmla="*/ 4331732 w 5007665"/>
              <a:gd name="connsiteY5" fmla="*/ 799075 h 1069862"/>
              <a:gd name="connsiteX6" fmla="*/ 4751241 w 5007665"/>
              <a:gd name="connsiteY6" fmla="*/ 384569 h 1069862"/>
              <a:gd name="connsiteX7" fmla="*/ 4946056 w 5007665"/>
              <a:gd name="connsiteY7" fmla="*/ 25513 h 1069862"/>
              <a:gd name="connsiteX8" fmla="*/ 3648395 w 5007665"/>
              <a:gd name="connsiteY8" fmla="*/ 35306 h 1069862"/>
              <a:gd name="connsiteX9" fmla="*/ 1974378 w 5007665"/>
              <a:gd name="connsiteY9" fmla="*/ 84024 h 1069862"/>
              <a:gd name="connsiteX10" fmla="*/ 831886 w 5007665"/>
              <a:gd name="connsiteY10" fmla="*/ 109248 h 1069862"/>
              <a:gd name="connsiteX11" fmla="*/ 2703 w 5007665"/>
              <a:gd name="connsiteY11" fmla="*/ 41162 h 1069862"/>
              <a:gd name="connsiteX0" fmla="*/ 2703 w 4752430"/>
              <a:gd name="connsiteY0" fmla="*/ 81794 h 1110494"/>
              <a:gd name="connsiteX1" fmla="*/ 588491 w 4752430"/>
              <a:gd name="connsiteY1" fmla="*/ 710444 h 1110494"/>
              <a:gd name="connsiteX2" fmla="*/ 1188566 w 4752430"/>
              <a:gd name="connsiteY2" fmla="*/ 1039056 h 1110494"/>
              <a:gd name="connsiteX3" fmla="*/ 2060103 w 4752430"/>
              <a:gd name="connsiteY3" fmla="*/ 1110494 h 1110494"/>
              <a:gd name="connsiteX4" fmla="*/ 3492099 w 4752430"/>
              <a:gd name="connsiteY4" fmla="*/ 1087132 h 1110494"/>
              <a:gd name="connsiteX5" fmla="*/ 4331732 w 4752430"/>
              <a:gd name="connsiteY5" fmla="*/ 839707 h 1110494"/>
              <a:gd name="connsiteX6" fmla="*/ 4751241 w 4752430"/>
              <a:gd name="connsiteY6" fmla="*/ 425201 h 1110494"/>
              <a:gd name="connsiteX7" fmla="*/ 4429688 w 4752430"/>
              <a:gd name="connsiteY7" fmla="*/ 18238 h 1110494"/>
              <a:gd name="connsiteX8" fmla="*/ 3648395 w 4752430"/>
              <a:gd name="connsiteY8" fmla="*/ 75938 h 1110494"/>
              <a:gd name="connsiteX9" fmla="*/ 1974378 w 4752430"/>
              <a:gd name="connsiteY9" fmla="*/ 124656 h 1110494"/>
              <a:gd name="connsiteX10" fmla="*/ 831886 w 4752430"/>
              <a:gd name="connsiteY10" fmla="*/ 149880 h 1110494"/>
              <a:gd name="connsiteX11" fmla="*/ 2703 w 4752430"/>
              <a:gd name="connsiteY11" fmla="*/ 81794 h 1110494"/>
              <a:gd name="connsiteX0" fmla="*/ 2703 w 4486300"/>
              <a:gd name="connsiteY0" fmla="*/ 84398 h 1113098"/>
              <a:gd name="connsiteX1" fmla="*/ 588491 w 4486300"/>
              <a:gd name="connsiteY1" fmla="*/ 713048 h 1113098"/>
              <a:gd name="connsiteX2" fmla="*/ 1188566 w 4486300"/>
              <a:gd name="connsiteY2" fmla="*/ 1041660 h 1113098"/>
              <a:gd name="connsiteX3" fmla="*/ 2060103 w 4486300"/>
              <a:gd name="connsiteY3" fmla="*/ 1113098 h 1113098"/>
              <a:gd name="connsiteX4" fmla="*/ 3492099 w 4486300"/>
              <a:gd name="connsiteY4" fmla="*/ 1089736 h 1113098"/>
              <a:gd name="connsiteX5" fmla="*/ 4331732 w 4486300"/>
              <a:gd name="connsiteY5" fmla="*/ 842311 h 1113098"/>
              <a:gd name="connsiteX6" fmla="*/ 4415002 w 4486300"/>
              <a:gd name="connsiteY6" fmla="*/ 466130 h 1113098"/>
              <a:gd name="connsiteX7" fmla="*/ 4429688 w 4486300"/>
              <a:gd name="connsiteY7" fmla="*/ 20842 h 1113098"/>
              <a:gd name="connsiteX8" fmla="*/ 3648395 w 4486300"/>
              <a:gd name="connsiteY8" fmla="*/ 78542 h 1113098"/>
              <a:gd name="connsiteX9" fmla="*/ 1974378 w 4486300"/>
              <a:gd name="connsiteY9" fmla="*/ 127260 h 1113098"/>
              <a:gd name="connsiteX10" fmla="*/ 831886 w 4486300"/>
              <a:gd name="connsiteY10" fmla="*/ 152484 h 1113098"/>
              <a:gd name="connsiteX11" fmla="*/ 2703 w 4486300"/>
              <a:gd name="connsiteY11" fmla="*/ 84398 h 1113098"/>
              <a:gd name="connsiteX0" fmla="*/ 2703 w 4676753"/>
              <a:gd name="connsiteY0" fmla="*/ 75984 h 1104684"/>
              <a:gd name="connsiteX1" fmla="*/ 588491 w 4676753"/>
              <a:gd name="connsiteY1" fmla="*/ 704634 h 1104684"/>
              <a:gd name="connsiteX2" fmla="*/ 1188566 w 4676753"/>
              <a:gd name="connsiteY2" fmla="*/ 1033246 h 1104684"/>
              <a:gd name="connsiteX3" fmla="*/ 2060103 w 4676753"/>
              <a:gd name="connsiteY3" fmla="*/ 1104684 h 1104684"/>
              <a:gd name="connsiteX4" fmla="*/ 3492099 w 4676753"/>
              <a:gd name="connsiteY4" fmla="*/ 1081322 h 1104684"/>
              <a:gd name="connsiteX5" fmla="*/ 4331732 w 4676753"/>
              <a:gd name="connsiteY5" fmla="*/ 833897 h 1104684"/>
              <a:gd name="connsiteX6" fmla="*/ 4415002 w 4676753"/>
              <a:gd name="connsiteY6" fmla="*/ 457716 h 1104684"/>
              <a:gd name="connsiteX7" fmla="*/ 4645842 w 4676753"/>
              <a:gd name="connsiteY7" fmla="*/ 22010 h 1104684"/>
              <a:gd name="connsiteX8" fmla="*/ 3648395 w 4676753"/>
              <a:gd name="connsiteY8" fmla="*/ 70128 h 1104684"/>
              <a:gd name="connsiteX9" fmla="*/ 1974378 w 4676753"/>
              <a:gd name="connsiteY9" fmla="*/ 118846 h 1104684"/>
              <a:gd name="connsiteX10" fmla="*/ 831886 w 4676753"/>
              <a:gd name="connsiteY10" fmla="*/ 144070 h 1104684"/>
              <a:gd name="connsiteX11" fmla="*/ 2703 w 4676753"/>
              <a:gd name="connsiteY11" fmla="*/ 75984 h 1104684"/>
              <a:gd name="connsiteX0" fmla="*/ 2703 w 4698265"/>
              <a:gd name="connsiteY0" fmla="*/ 82742 h 1111442"/>
              <a:gd name="connsiteX1" fmla="*/ 588491 w 4698265"/>
              <a:gd name="connsiteY1" fmla="*/ 711392 h 1111442"/>
              <a:gd name="connsiteX2" fmla="*/ 1188566 w 4698265"/>
              <a:gd name="connsiteY2" fmla="*/ 1040004 h 1111442"/>
              <a:gd name="connsiteX3" fmla="*/ 2060103 w 4698265"/>
              <a:gd name="connsiteY3" fmla="*/ 1111442 h 1111442"/>
              <a:gd name="connsiteX4" fmla="*/ 3492099 w 4698265"/>
              <a:gd name="connsiteY4" fmla="*/ 1088080 h 1111442"/>
              <a:gd name="connsiteX5" fmla="*/ 4331732 w 4698265"/>
              <a:gd name="connsiteY5" fmla="*/ 840655 h 1111442"/>
              <a:gd name="connsiteX6" fmla="*/ 4535088 w 4698265"/>
              <a:gd name="connsiteY6" fmla="*/ 560287 h 1111442"/>
              <a:gd name="connsiteX7" fmla="*/ 4645842 w 4698265"/>
              <a:gd name="connsiteY7" fmla="*/ 28768 h 1111442"/>
              <a:gd name="connsiteX8" fmla="*/ 3648395 w 4698265"/>
              <a:gd name="connsiteY8" fmla="*/ 76886 h 1111442"/>
              <a:gd name="connsiteX9" fmla="*/ 1974378 w 4698265"/>
              <a:gd name="connsiteY9" fmla="*/ 125604 h 1111442"/>
              <a:gd name="connsiteX10" fmla="*/ 831886 w 4698265"/>
              <a:gd name="connsiteY10" fmla="*/ 150828 h 1111442"/>
              <a:gd name="connsiteX11" fmla="*/ 2703 w 4698265"/>
              <a:gd name="connsiteY11" fmla="*/ 82742 h 1111442"/>
              <a:gd name="connsiteX0" fmla="*/ 2703 w 4703635"/>
              <a:gd name="connsiteY0" fmla="*/ 82742 h 1111442"/>
              <a:gd name="connsiteX1" fmla="*/ 588491 w 4703635"/>
              <a:gd name="connsiteY1" fmla="*/ 711392 h 1111442"/>
              <a:gd name="connsiteX2" fmla="*/ 1188566 w 4703635"/>
              <a:gd name="connsiteY2" fmla="*/ 1040004 h 1111442"/>
              <a:gd name="connsiteX3" fmla="*/ 2060103 w 4703635"/>
              <a:gd name="connsiteY3" fmla="*/ 1111442 h 1111442"/>
              <a:gd name="connsiteX4" fmla="*/ 3492099 w 4703635"/>
              <a:gd name="connsiteY4" fmla="*/ 1088080 h 1111442"/>
              <a:gd name="connsiteX5" fmla="*/ 4127586 w 4703635"/>
              <a:gd name="connsiteY5" fmla="*/ 965212 h 1111442"/>
              <a:gd name="connsiteX6" fmla="*/ 4535088 w 4703635"/>
              <a:gd name="connsiteY6" fmla="*/ 560287 h 1111442"/>
              <a:gd name="connsiteX7" fmla="*/ 4645842 w 4703635"/>
              <a:gd name="connsiteY7" fmla="*/ 28768 h 1111442"/>
              <a:gd name="connsiteX8" fmla="*/ 3648395 w 4703635"/>
              <a:gd name="connsiteY8" fmla="*/ 76886 h 1111442"/>
              <a:gd name="connsiteX9" fmla="*/ 1974378 w 4703635"/>
              <a:gd name="connsiteY9" fmla="*/ 125604 h 1111442"/>
              <a:gd name="connsiteX10" fmla="*/ 831886 w 4703635"/>
              <a:gd name="connsiteY10" fmla="*/ 150828 h 1111442"/>
              <a:gd name="connsiteX11" fmla="*/ 2703 w 4703635"/>
              <a:gd name="connsiteY11" fmla="*/ 82742 h 1111442"/>
              <a:gd name="connsiteX0" fmla="*/ 2703 w 4687498"/>
              <a:gd name="connsiteY0" fmla="*/ 82742 h 1111442"/>
              <a:gd name="connsiteX1" fmla="*/ 588491 w 4687498"/>
              <a:gd name="connsiteY1" fmla="*/ 711392 h 1111442"/>
              <a:gd name="connsiteX2" fmla="*/ 1188566 w 4687498"/>
              <a:gd name="connsiteY2" fmla="*/ 1040004 h 1111442"/>
              <a:gd name="connsiteX3" fmla="*/ 2060103 w 4687498"/>
              <a:gd name="connsiteY3" fmla="*/ 1111442 h 1111442"/>
              <a:gd name="connsiteX4" fmla="*/ 3492099 w 4687498"/>
              <a:gd name="connsiteY4" fmla="*/ 1088080 h 1111442"/>
              <a:gd name="connsiteX5" fmla="*/ 4127586 w 4687498"/>
              <a:gd name="connsiteY5" fmla="*/ 965212 h 1111442"/>
              <a:gd name="connsiteX6" fmla="*/ 4463037 w 4687498"/>
              <a:gd name="connsiteY6" fmla="*/ 560287 h 1111442"/>
              <a:gd name="connsiteX7" fmla="*/ 4645842 w 4687498"/>
              <a:gd name="connsiteY7" fmla="*/ 28768 h 1111442"/>
              <a:gd name="connsiteX8" fmla="*/ 3648395 w 4687498"/>
              <a:gd name="connsiteY8" fmla="*/ 76886 h 1111442"/>
              <a:gd name="connsiteX9" fmla="*/ 1974378 w 4687498"/>
              <a:gd name="connsiteY9" fmla="*/ 125604 h 1111442"/>
              <a:gd name="connsiteX10" fmla="*/ 831886 w 4687498"/>
              <a:gd name="connsiteY10" fmla="*/ 150828 h 1111442"/>
              <a:gd name="connsiteX11" fmla="*/ 2703 w 4687498"/>
              <a:gd name="connsiteY11" fmla="*/ 82742 h 1111442"/>
              <a:gd name="connsiteX0" fmla="*/ 2703 w 4687498"/>
              <a:gd name="connsiteY0" fmla="*/ 82742 h 1114605"/>
              <a:gd name="connsiteX1" fmla="*/ 588491 w 4687498"/>
              <a:gd name="connsiteY1" fmla="*/ 711392 h 1114605"/>
              <a:gd name="connsiteX2" fmla="*/ 1188566 w 4687498"/>
              <a:gd name="connsiteY2" fmla="*/ 1040004 h 1114605"/>
              <a:gd name="connsiteX3" fmla="*/ 2060103 w 4687498"/>
              <a:gd name="connsiteY3" fmla="*/ 1111442 h 1114605"/>
              <a:gd name="connsiteX4" fmla="*/ 3215902 w 4687498"/>
              <a:gd name="connsiteY4" fmla="*/ 1088080 h 1114605"/>
              <a:gd name="connsiteX5" fmla="*/ 4127586 w 4687498"/>
              <a:gd name="connsiteY5" fmla="*/ 965212 h 1114605"/>
              <a:gd name="connsiteX6" fmla="*/ 4463037 w 4687498"/>
              <a:gd name="connsiteY6" fmla="*/ 560287 h 1114605"/>
              <a:gd name="connsiteX7" fmla="*/ 4645842 w 4687498"/>
              <a:gd name="connsiteY7" fmla="*/ 28768 h 1114605"/>
              <a:gd name="connsiteX8" fmla="*/ 3648395 w 4687498"/>
              <a:gd name="connsiteY8" fmla="*/ 76886 h 1114605"/>
              <a:gd name="connsiteX9" fmla="*/ 1974378 w 4687498"/>
              <a:gd name="connsiteY9" fmla="*/ 125604 h 1114605"/>
              <a:gd name="connsiteX10" fmla="*/ 831886 w 4687498"/>
              <a:gd name="connsiteY10" fmla="*/ 150828 h 1114605"/>
              <a:gd name="connsiteX11" fmla="*/ 2703 w 4687498"/>
              <a:gd name="connsiteY11" fmla="*/ 82742 h 1114605"/>
              <a:gd name="connsiteX0" fmla="*/ 2703 w 4689342"/>
              <a:gd name="connsiteY0" fmla="*/ 82742 h 1114605"/>
              <a:gd name="connsiteX1" fmla="*/ 588491 w 4689342"/>
              <a:gd name="connsiteY1" fmla="*/ 711392 h 1114605"/>
              <a:gd name="connsiteX2" fmla="*/ 1188566 w 4689342"/>
              <a:gd name="connsiteY2" fmla="*/ 1040004 h 1114605"/>
              <a:gd name="connsiteX3" fmla="*/ 2060103 w 4689342"/>
              <a:gd name="connsiteY3" fmla="*/ 1111442 h 1114605"/>
              <a:gd name="connsiteX4" fmla="*/ 3215902 w 4689342"/>
              <a:gd name="connsiteY4" fmla="*/ 1088080 h 1114605"/>
              <a:gd name="connsiteX5" fmla="*/ 4031519 w 4689342"/>
              <a:gd name="connsiteY5" fmla="*/ 965212 h 1114605"/>
              <a:gd name="connsiteX6" fmla="*/ 4463037 w 4689342"/>
              <a:gd name="connsiteY6" fmla="*/ 560287 h 1114605"/>
              <a:gd name="connsiteX7" fmla="*/ 4645842 w 4689342"/>
              <a:gd name="connsiteY7" fmla="*/ 28768 h 1114605"/>
              <a:gd name="connsiteX8" fmla="*/ 3648395 w 4689342"/>
              <a:gd name="connsiteY8" fmla="*/ 76886 h 1114605"/>
              <a:gd name="connsiteX9" fmla="*/ 1974378 w 4689342"/>
              <a:gd name="connsiteY9" fmla="*/ 125604 h 1114605"/>
              <a:gd name="connsiteX10" fmla="*/ 831886 w 4689342"/>
              <a:gd name="connsiteY10" fmla="*/ 150828 h 1114605"/>
              <a:gd name="connsiteX11" fmla="*/ 2703 w 4689342"/>
              <a:gd name="connsiteY11" fmla="*/ 82742 h 1114605"/>
              <a:gd name="connsiteX0" fmla="*/ 2703 w 4689342"/>
              <a:gd name="connsiteY0" fmla="*/ 82742 h 1117761"/>
              <a:gd name="connsiteX1" fmla="*/ 588491 w 4689342"/>
              <a:gd name="connsiteY1" fmla="*/ 711392 h 1117761"/>
              <a:gd name="connsiteX2" fmla="*/ 1188566 w 4689342"/>
              <a:gd name="connsiteY2" fmla="*/ 1040004 h 1117761"/>
              <a:gd name="connsiteX3" fmla="*/ 2060103 w 4689342"/>
              <a:gd name="connsiteY3" fmla="*/ 1111442 h 1117761"/>
              <a:gd name="connsiteX4" fmla="*/ 2951714 w 4689342"/>
              <a:gd name="connsiteY4" fmla="*/ 1097661 h 1117761"/>
              <a:gd name="connsiteX5" fmla="*/ 4031519 w 4689342"/>
              <a:gd name="connsiteY5" fmla="*/ 965212 h 1117761"/>
              <a:gd name="connsiteX6" fmla="*/ 4463037 w 4689342"/>
              <a:gd name="connsiteY6" fmla="*/ 560287 h 1117761"/>
              <a:gd name="connsiteX7" fmla="*/ 4645842 w 4689342"/>
              <a:gd name="connsiteY7" fmla="*/ 28768 h 1117761"/>
              <a:gd name="connsiteX8" fmla="*/ 3648395 w 4689342"/>
              <a:gd name="connsiteY8" fmla="*/ 76886 h 1117761"/>
              <a:gd name="connsiteX9" fmla="*/ 1974378 w 4689342"/>
              <a:gd name="connsiteY9" fmla="*/ 125604 h 1117761"/>
              <a:gd name="connsiteX10" fmla="*/ 831886 w 4689342"/>
              <a:gd name="connsiteY10" fmla="*/ 150828 h 1117761"/>
              <a:gd name="connsiteX11" fmla="*/ 2703 w 4689342"/>
              <a:gd name="connsiteY11" fmla="*/ 82742 h 1117761"/>
              <a:gd name="connsiteX0" fmla="*/ 2703 w 4694592"/>
              <a:gd name="connsiteY0" fmla="*/ 82742 h 1117313"/>
              <a:gd name="connsiteX1" fmla="*/ 588491 w 4694592"/>
              <a:gd name="connsiteY1" fmla="*/ 711392 h 1117313"/>
              <a:gd name="connsiteX2" fmla="*/ 1188566 w 4694592"/>
              <a:gd name="connsiteY2" fmla="*/ 1040004 h 1117313"/>
              <a:gd name="connsiteX3" fmla="*/ 2060103 w 4694592"/>
              <a:gd name="connsiteY3" fmla="*/ 1111442 h 1117313"/>
              <a:gd name="connsiteX4" fmla="*/ 2951714 w 4694592"/>
              <a:gd name="connsiteY4" fmla="*/ 1097661 h 1117313"/>
              <a:gd name="connsiteX5" fmla="*/ 3791349 w 4694592"/>
              <a:gd name="connsiteY5" fmla="*/ 974794 h 1117313"/>
              <a:gd name="connsiteX6" fmla="*/ 4463037 w 4694592"/>
              <a:gd name="connsiteY6" fmla="*/ 560287 h 1117313"/>
              <a:gd name="connsiteX7" fmla="*/ 4645842 w 4694592"/>
              <a:gd name="connsiteY7" fmla="*/ 28768 h 1117313"/>
              <a:gd name="connsiteX8" fmla="*/ 3648395 w 4694592"/>
              <a:gd name="connsiteY8" fmla="*/ 76886 h 1117313"/>
              <a:gd name="connsiteX9" fmla="*/ 1974378 w 4694592"/>
              <a:gd name="connsiteY9" fmla="*/ 125604 h 1117313"/>
              <a:gd name="connsiteX10" fmla="*/ 831886 w 4694592"/>
              <a:gd name="connsiteY10" fmla="*/ 150828 h 1117313"/>
              <a:gd name="connsiteX11" fmla="*/ 2703 w 4694592"/>
              <a:gd name="connsiteY11" fmla="*/ 82742 h 1117313"/>
              <a:gd name="connsiteX0" fmla="*/ 2703 w 4666566"/>
              <a:gd name="connsiteY0" fmla="*/ 83423 h 1117994"/>
              <a:gd name="connsiteX1" fmla="*/ 588491 w 4666566"/>
              <a:gd name="connsiteY1" fmla="*/ 712073 h 1117994"/>
              <a:gd name="connsiteX2" fmla="*/ 1188566 w 4666566"/>
              <a:gd name="connsiteY2" fmla="*/ 1040685 h 1117994"/>
              <a:gd name="connsiteX3" fmla="*/ 2060103 w 4666566"/>
              <a:gd name="connsiteY3" fmla="*/ 1112123 h 1117994"/>
              <a:gd name="connsiteX4" fmla="*/ 2951714 w 4666566"/>
              <a:gd name="connsiteY4" fmla="*/ 1098342 h 1117994"/>
              <a:gd name="connsiteX5" fmla="*/ 3791349 w 4666566"/>
              <a:gd name="connsiteY5" fmla="*/ 975475 h 1117994"/>
              <a:gd name="connsiteX6" fmla="*/ 4282909 w 4666566"/>
              <a:gd name="connsiteY6" fmla="*/ 570549 h 1117994"/>
              <a:gd name="connsiteX7" fmla="*/ 4645842 w 4666566"/>
              <a:gd name="connsiteY7" fmla="*/ 29449 h 1117994"/>
              <a:gd name="connsiteX8" fmla="*/ 3648395 w 4666566"/>
              <a:gd name="connsiteY8" fmla="*/ 77567 h 1117994"/>
              <a:gd name="connsiteX9" fmla="*/ 1974378 w 4666566"/>
              <a:gd name="connsiteY9" fmla="*/ 126285 h 1117994"/>
              <a:gd name="connsiteX10" fmla="*/ 831886 w 4666566"/>
              <a:gd name="connsiteY10" fmla="*/ 151509 h 1117994"/>
              <a:gd name="connsiteX11" fmla="*/ 2703 w 4666566"/>
              <a:gd name="connsiteY11" fmla="*/ 83423 h 1117994"/>
              <a:gd name="connsiteX0" fmla="*/ 2703 w 4666567"/>
              <a:gd name="connsiteY0" fmla="*/ 37288 h 1071859"/>
              <a:gd name="connsiteX1" fmla="*/ 588491 w 4666567"/>
              <a:gd name="connsiteY1" fmla="*/ 665938 h 1071859"/>
              <a:gd name="connsiteX2" fmla="*/ 1188566 w 4666567"/>
              <a:gd name="connsiteY2" fmla="*/ 994550 h 1071859"/>
              <a:gd name="connsiteX3" fmla="*/ 2060103 w 4666567"/>
              <a:gd name="connsiteY3" fmla="*/ 1065988 h 1071859"/>
              <a:gd name="connsiteX4" fmla="*/ 2951714 w 4666567"/>
              <a:gd name="connsiteY4" fmla="*/ 1052207 h 1071859"/>
              <a:gd name="connsiteX5" fmla="*/ 3791349 w 4666567"/>
              <a:gd name="connsiteY5" fmla="*/ 929340 h 1071859"/>
              <a:gd name="connsiteX6" fmla="*/ 4282909 w 4666567"/>
              <a:gd name="connsiteY6" fmla="*/ 524414 h 1071859"/>
              <a:gd name="connsiteX7" fmla="*/ 4645843 w 4666567"/>
              <a:gd name="connsiteY7" fmla="*/ 40802 h 1071859"/>
              <a:gd name="connsiteX8" fmla="*/ 3648395 w 4666567"/>
              <a:gd name="connsiteY8" fmla="*/ 31432 h 1071859"/>
              <a:gd name="connsiteX9" fmla="*/ 1974378 w 4666567"/>
              <a:gd name="connsiteY9" fmla="*/ 80150 h 1071859"/>
              <a:gd name="connsiteX10" fmla="*/ 831886 w 4666567"/>
              <a:gd name="connsiteY10" fmla="*/ 105374 h 1071859"/>
              <a:gd name="connsiteX11" fmla="*/ 2703 w 4666567"/>
              <a:gd name="connsiteY11" fmla="*/ 37288 h 1071859"/>
              <a:gd name="connsiteX0" fmla="*/ 2703 w 4672210"/>
              <a:gd name="connsiteY0" fmla="*/ 28540 h 1063111"/>
              <a:gd name="connsiteX1" fmla="*/ 588491 w 4672210"/>
              <a:gd name="connsiteY1" fmla="*/ 657190 h 1063111"/>
              <a:gd name="connsiteX2" fmla="*/ 1188566 w 4672210"/>
              <a:gd name="connsiteY2" fmla="*/ 985802 h 1063111"/>
              <a:gd name="connsiteX3" fmla="*/ 2060103 w 4672210"/>
              <a:gd name="connsiteY3" fmla="*/ 1057240 h 1063111"/>
              <a:gd name="connsiteX4" fmla="*/ 2951714 w 4672210"/>
              <a:gd name="connsiteY4" fmla="*/ 1043459 h 1063111"/>
              <a:gd name="connsiteX5" fmla="*/ 3791349 w 4672210"/>
              <a:gd name="connsiteY5" fmla="*/ 920592 h 1063111"/>
              <a:gd name="connsiteX6" fmla="*/ 4282909 w 4672210"/>
              <a:gd name="connsiteY6" fmla="*/ 515666 h 1063111"/>
              <a:gd name="connsiteX7" fmla="*/ 4645843 w 4672210"/>
              <a:gd name="connsiteY7" fmla="*/ 32054 h 1063111"/>
              <a:gd name="connsiteX8" fmla="*/ 3540318 w 4672210"/>
              <a:gd name="connsiteY8" fmla="*/ 89753 h 1063111"/>
              <a:gd name="connsiteX9" fmla="*/ 1974378 w 4672210"/>
              <a:gd name="connsiteY9" fmla="*/ 71402 h 1063111"/>
              <a:gd name="connsiteX10" fmla="*/ 831886 w 4672210"/>
              <a:gd name="connsiteY10" fmla="*/ 96626 h 1063111"/>
              <a:gd name="connsiteX11" fmla="*/ 2703 w 4672210"/>
              <a:gd name="connsiteY11" fmla="*/ 28540 h 1063111"/>
              <a:gd name="connsiteX0" fmla="*/ 2703 w 4729563"/>
              <a:gd name="connsiteY0" fmla="*/ 44603 h 1079174"/>
              <a:gd name="connsiteX1" fmla="*/ 588491 w 4729563"/>
              <a:gd name="connsiteY1" fmla="*/ 673253 h 1079174"/>
              <a:gd name="connsiteX2" fmla="*/ 1188566 w 4729563"/>
              <a:gd name="connsiteY2" fmla="*/ 1001865 h 1079174"/>
              <a:gd name="connsiteX3" fmla="*/ 2060103 w 4729563"/>
              <a:gd name="connsiteY3" fmla="*/ 1073303 h 1079174"/>
              <a:gd name="connsiteX4" fmla="*/ 2951714 w 4729563"/>
              <a:gd name="connsiteY4" fmla="*/ 1059522 h 1079174"/>
              <a:gd name="connsiteX5" fmla="*/ 3791349 w 4729563"/>
              <a:gd name="connsiteY5" fmla="*/ 936655 h 1079174"/>
              <a:gd name="connsiteX6" fmla="*/ 4282909 w 4729563"/>
              <a:gd name="connsiteY6" fmla="*/ 531729 h 1079174"/>
              <a:gd name="connsiteX7" fmla="*/ 4705886 w 4729563"/>
              <a:gd name="connsiteY7" fmla="*/ 19373 h 1079174"/>
              <a:gd name="connsiteX8" fmla="*/ 3540318 w 4729563"/>
              <a:gd name="connsiteY8" fmla="*/ 105816 h 1079174"/>
              <a:gd name="connsiteX9" fmla="*/ 1974378 w 4729563"/>
              <a:gd name="connsiteY9" fmla="*/ 87465 h 1079174"/>
              <a:gd name="connsiteX10" fmla="*/ 831886 w 4729563"/>
              <a:gd name="connsiteY10" fmla="*/ 112689 h 1079174"/>
              <a:gd name="connsiteX11" fmla="*/ 2703 w 4729563"/>
              <a:gd name="connsiteY11" fmla="*/ 44603 h 1079174"/>
              <a:gd name="connsiteX0" fmla="*/ 2703 w 4765206"/>
              <a:gd name="connsiteY0" fmla="*/ 50142 h 1084713"/>
              <a:gd name="connsiteX1" fmla="*/ 588491 w 4765206"/>
              <a:gd name="connsiteY1" fmla="*/ 678792 h 1084713"/>
              <a:gd name="connsiteX2" fmla="*/ 1188566 w 4765206"/>
              <a:gd name="connsiteY2" fmla="*/ 1007404 h 1084713"/>
              <a:gd name="connsiteX3" fmla="*/ 2060103 w 4765206"/>
              <a:gd name="connsiteY3" fmla="*/ 1078842 h 1084713"/>
              <a:gd name="connsiteX4" fmla="*/ 2951714 w 4765206"/>
              <a:gd name="connsiteY4" fmla="*/ 1065061 h 1084713"/>
              <a:gd name="connsiteX5" fmla="*/ 3791349 w 4765206"/>
              <a:gd name="connsiteY5" fmla="*/ 942194 h 1084713"/>
              <a:gd name="connsiteX6" fmla="*/ 4511072 w 4765206"/>
              <a:gd name="connsiteY6" fmla="*/ 623500 h 1084713"/>
              <a:gd name="connsiteX7" fmla="*/ 4705886 w 4765206"/>
              <a:gd name="connsiteY7" fmla="*/ 24912 h 1084713"/>
              <a:gd name="connsiteX8" fmla="*/ 3540318 w 4765206"/>
              <a:gd name="connsiteY8" fmla="*/ 111355 h 1084713"/>
              <a:gd name="connsiteX9" fmla="*/ 1974378 w 4765206"/>
              <a:gd name="connsiteY9" fmla="*/ 93004 h 1084713"/>
              <a:gd name="connsiteX10" fmla="*/ 831886 w 4765206"/>
              <a:gd name="connsiteY10" fmla="*/ 118228 h 1084713"/>
              <a:gd name="connsiteX11" fmla="*/ 2703 w 4765206"/>
              <a:gd name="connsiteY11" fmla="*/ 50142 h 1084713"/>
              <a:gd name="connsiteX0" fmla="*/ 2703 w 4972131"/>
              <a:gd name="connsiteY0" fmla="*/ 32949 h 1067520"/>
              <a:gd name="connsiteX1" fmla="*/ 588491 w 4972131"/>
              <a:gd name="connsiteY1" fmla="*/ 661599 h 1067520"/>
              <a:gd name="connsiteX2" fmla="*/ 1188566 w 4972131"/>
              <a:gd name="connsiteY2" fmla="*/ 990211 h 1067520"/>
              <a:gd name="connsiteX3" fmla="*/ 2060103 w 4972131"/>
              <a:gd name="connsiteY3" fmla="*/ 1061649 h 1067520"/>
              <a:gd name="connsiteX4" fmla="*/ 2951714 w 4972131"/>
              <a:gd name="connsiteY4" fmla="*/ 1047868 h 1067520"/>
              <a:gd name="connsiteX5" fmla="*/ 3791349 w 4972131"/>
              <a:gd name="connsiteY5" fmla="*/ 925001 h 1067520"/>
              <a:gd name="connsiteX6" fmla="*/ 4511072 w 4972131"/>
              <a:gd name="connsiteY6" fmla="*/ 606307 h 1067520"/>
              <a:gd name="connsiteX7" fmla="*/ 4934049 w 4972131"/>
              <a:gd name="connsiteY7" fmla="*/ 26882 h 1067520"/>
              <a:gd name="connsiteX8" fmla="*/ 3540318 w 4972131"/>
              <a:gd name="connsiteY8" fmla="*/ 94162 h 1067520"/>
              <a:gd name="connsiteX9" fmla="*/ 1974378 w 4972131"/>
              <a:gd name="connsiteY9" fmla="*/ 75811 h 1067520"/>
              <a:gd name="connsiteX10" fmla="*/ 831886 w 4972131"/>
              <a:gd name="connsiteY10" fmla="*/ 101035 h 1067520"/>
              <a:gd name="connsiteX11" fmla="*/ 2703 w 4972131"/>
              <a:gd name="connsiteY11" fmla="*/ 32949 h 1067520"/>
              <a:gd name="connsiteX0" fmla="*/ 2703 w 4927236"/>
              <a:gd name="connsiteY0" fmla="*/ 58844 h 1093415"/>
              <a:gd name="connsiteX1" fmla="*/ 588491 w 4927236"/>
              <a:gd name="connsiteY1" fmla="*/ 687494 h 1093415"/>
              <a:gd name="connsiteX2" fmla="*/ 1188566 w 4927236"/>
              <a:gd name="connsiteY2" fmla="*/ 1016106 h 1093415"/>
              <a:gd name="connsiteX3" fmla="*/ 2060103 w 4927236"/>
              <a:gd name="connsiteY3" fmla="*/ 1087544 h 1093415"/>
              <a:gd name="connsiteX4" fmla="*/ 2951714 w 4927236"/>
              <a:gd name="connsiteY4" fmla="*/ 1073763 h 1093415"/>
              <a:gd name="connsiteX5" fmla="*/ 3791349 w 4927236"/>
              <a:gd name="connsiteY5" fmla="*/ 950896 h 1093415"/>
              <a:gd name="connsiteX6" fmla="*/ 4511072 w 4927236"/>
              <a:gd name="connsiteY6" fmla="*/ 632202 h 1093415"/>
              <a:gd name="connsiteX7" fmla="*/ 4886015 w 4927236"/>
              <a:gd name="connsiteY7" fmla="*/ 24033 h 1093415"/>
              <a:gd name="connsiteX8" fmla="*/ 3540318 w 4927236"/>
              <a:gd name="connsiteY8" fmla="*/ 120057 h 1093415"/>
              <a:gd name="connsiteX9" fmla="*/ 1974378 w 4927236"/>
              <a:gd name="connsiteY9" fmla="*/ 101706 h 1093415"/>
              <a:gd name="connsiteX10" fmla="*/ 831886 w 4927236"/>
              <a:gd name="connsiteY10" fmla="*/ 126930 h 1093415"/>
              <a:gd name="connsiteX11" fmla="*/ 2703 w 4927236"/>
              <a:gd name="connsiteY11" fmla="*/ 58844 h 1093415"/>
              <a:gd name="connsiteX0" fmla="*/ 2673 w 4927206"/>
              <a:gd name="connsiteY0" fmla="*/ 58844 h 1087544"/>
              <a:gd name="connsiteX1" fmla="*/ 588461 w 4927206"/>
              <a:gd name="connsiteY1" fmla="*/ 687494 h 1087544"/>
              <a:gd name="connsiteX2" fmla="*/ 1170374 w 4927206"/>
              <a:gd name="connsiteY2" fmla="*/ 1030597 h 1087544"/>
              <a:gd name="connsiteX3" fmla="*/ 2060073 w 4927206"/>
              <a:gd name="connsiteY3" fmla="*/ 1087544 h 1087544"/>
              <a:gd name="connsiteX4" fmla="*/ 2951684 w 4927206"/>
              <a:gd name="connsiteY4" fmla="*/ 1073763 h 1087544"/>
              <a:gd name="connsiteX5" fmla="*/ 3791319 w 4927206"/>
              <a:gd name="connsiteY5" fmla="*/ 950896 h 1087544"/>
              <a:gd name="connsiteX6" fmla="*/ 4511042 w 4927206"/>
              <a:gd name="connsiteY6" fmla="*/ 632202 h 1087544"/>
              <a:gd name="connsiteX7" fmla="*/ 4885985 w 4927206"/>
              <a:gd name="connsiteY7" fmla="*/ 24033 h 1087544"/>
              <a:gd name="connsiteX8" fmla="*/ 3540288 w 4927206"/>
              <a:gd name="connsiteY8" fmla="*/ 120057 h 1087544"/>
              <a:gd name="connsiteX9" fmla="*/ 1974348 w 4927206"/>
              <a:gd name="connsiteY9" fmla="*/ 101706 h 1087544"/>
              <a:gd name="connsiteX10" fmla="*/ 831856 w 4927206"/>
              <a:gd name="connsiteY10" fmla="*/ 126930 h 1087544"/>
              <a:gd name="connsiteX11" fmla="*/ 2673 w 4927206"/>
              <a:gd name="connsiteY11" fmla="*/ 58844 h 1087544"/>
              <a:gd name="connsiteX0" fmla="*/ 2673 w 4927206"/>
              <a:gd name="connsiteY0" fmla="*/ 58844 h 1098413"/>
              <a:gd name="connsiteX1" fmla="*/ 588461 w 4927206"/>
              <a:gd name="connsiteY1" fmla="*/ 687494 h 1098413"/>
              <a:gd name="connsiteX2" fmla="*/ 1170374 w 4927206"/>
              <a:gd name="connsiteY2" fmla="*/ 1030597 h 1098413"/>
              <a:gd name="connsiteX3" fmla="*/ 2064613 w 4927206"/>
              <a:gd name="connsiteY3" fmla="*/ 1098413 h 1098413"/>
              <a:gd name="connsiteX4" fmla="*/ 2951684 w 4927206"/>
              <a:gd name="connsiteY4" fmla="*/ 1073763 h 1098413"/>
              <a:gd name="connsiteX5" fmla="*/ 3791319 w 4927206"/>
              <a:gd name="connsiteY5" fmla="*/ 950896 h 1098413"/>
              <a:gd name="connsiteX6" fmla="*/ 4511042 w 4927206"/>
              <a:gd name="connsiteY6" fmla="*/ 632202 h 1098413"/>
              <a:gd name="connsiteX7" fmla="*/ 4885985 w 4927206"/>
              <a:gd name="connsiteY7" fmla="*/ 24033 h 1098413"/>
              <a:gd name="connsiteX8" fmla="*/ 3540288 w 4927206"/>
              <a:gd name="connsiteY8" fmla="*/ 120057 h 1098413"/>
              <a:gd name="connsiteX9" fmla="*/ 1974348 w 4927206"/>
              <a:gd name="connsiteY9" fmla="*/ 101706 h 1098413"/>
              <a:gd name="connsiteX10" fmla="*/ 831856 w 4927206"/>
              <a:gd name="connsiteY10" fmla="*/ 126930 h 1098413"/>
              <a:gd name="connsiteX11" fmla="*/ 2673 w 4927206"/>
              <a:gd name="connsiteY11" fmla="*/ 58844 h 1098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27206" h="1098413">
                <a:moveTo>
                  <a:pt x="2673" y="58844"/>
                </a:moveTo>
                <a:cubicBezTo>
                  <a:pt x="-37893" y="152271"/>
                  <a:pt x="393844" y="525535"/>
                  <a:pt x="588461" y="687494"/>
                </a:cubicBezTo>
                <a:cubicBezTo>
                  <a:pt x="783078" y="849453"/>
                  <a:pt x="924349" y="962111"/>
                  <a:pt x="1170374" y="1030597"/>
                </a:cubicBezTo>
                <a:cubicBezTo>
                  <a:pt x="1416399" y="1099084"/>
                  <a:pt x="1767728" y="1091219"/>
                  <a:pt x="2064613" y="1098413"/>
                </a:cubicBezTo>
                <a:cubicBezTo>
                  <a:pt x="2360303" y="1090196"/>
                  <a:pt x="2663900" y="1098349"/>
                  <a:pt x="2951684" y="1073763"/>
                </a:cubicBezTo>
                <a:cubicBezTo>
                  <a:pt x="3239468" y="1049177"/>
                  <a:pt x="3531426" y="1024490"/>
                  <a:pt x="3791319" y="950896"/>
                </a:cubicBezTo>
                <a:cubicBezTo>
                  <a:pt x="4051212" y="877303"/>
                  <a:pt x="4328598" y="786679"/>
                  <a:pt x="4511042" y="632202"/>
                </a:cubicBezTo>
                <a:cubicBezTo>
                  <a:pt x="4693486" y="477725"/>
                  <a:pt x="5047777" y="109390"/>
                  <a:pt x="4885985" y="24033"/>
                </a:cubicBezTo>
                <a:cubicBezTo>
                  <a:pt x="4724193" y="-61324"/>
                  <a:pt x="4025561" y="107112"/>
                  <a:pt x="3540288" y="120057"/>
                </a:cubicBezTo>
                <a:cubicBezTo>
                  <a:pt x="3055015" y="133002"/>
                  <a:pt x="2496328" y="107823"/>
                  <a:pt x="1974348" y="101706"/>
                </a:cubicBezTo>
                <a:cubicBezTo>
                  <a:pt x="1522943" y="102852"/>
                  <a:pt x="1337062" y="122167"/>
                  <a:pt x="831856" y="126930"/>
                </a:cubicBezTo>
                <a:cubicBezTo>
                  <a:pt x="326650" y="131693"/>
                  <a:pt x="43239" y="-34583"/>
                  <a:pt x="2673" y="58844"/>
                </a:cubicBezTo>
                <a:close/>
              </a:path>
            </a:pathLst>
          </a:cu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Dim (Medium Sun) with solid fill">
            <a:extLst>
              <a:ext uri="{FF2B5EF4-FFF2-40B4-BE49-F238E27FC236}">
                <a16:creationId xmlns:a16="http://schemas.microsoft.com/office/drawing/2014/main" id="{7C21ADE9-F146-4AF2-1278-38EC75C597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99567" y="-23472"/>
            <a:ext cx="1401196" cy="1401196"/>
          </a:xfrm>
          <a:prstGeom prst="rect">
            <a:avLst/>
          </a:prstGeom>
        </p:spPr>
      </p:pic>
      <p:pic>
        <p:nvPicPr>
          <p:cNvPr id="10" name="Graphic 9" descr="Satellite with solid fill">
            <a:extLst>
              <a:ext uri="{FF2B5EF4-FFF2-40B4-BE49-F238E27FC236}">
                <a16:creationId xmlns:a16="http://schemas.microsoft.com/office/drawing/2014/main" id="{0BDA4945-9A06-F20C-6850-4DD6631FA0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670038">
            <a:off x="6330296" y="475278"/>
            <a:ext cx="914400" cy="914400"/>
          </a:xfrm>
          <a:prstGeom prst="rect">
            <a:avLst/>
          </a:prstGeom>
        </p:spPr>
      </p:pic>
      <p:cxnSp>
        <p:nvCxnSpPr>
          <p:cNvPr id="16" name="Straight Arrow Connector 15">
            <a:extLst>
              <a:ext uri="{FF2B5EF4-FFF2-40B4-BE49-F238E27FC236}">
                <a16:creationId xmlns:a16="http://schemas.microsoft.com/office/drawing/2014/main" id="{47E5D09A-E06B-9779-4505-B5A2684561D8}"/>
              </a:ext>
            </a:extLst>
          </p:cNvPr>
          <p:cNvCxnSpPr>
            <a:cxnSpLocks/>
          </p:cNvCxnSpPr>
          <p:nvPr/>
        </p:nvCxnSpPr>
        <p:spPr>
          <a:xfrm flipH="1">
            <a:off x="9260701" y="1377724"/>
            <a:ext cx="1909424" cy="389917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93BCAC7-F6F9-AA24-DD16-E80189127D7B}"/>
              </a:ext>
            </a:extLst>
          </p:cNvPr>
          <p:cNvSpPr txBox="1"/>
          <p:nvPr/>
        </p:nvSpPr>
        <p:spPr>
          <a:xfrm>
            <a:off x="144948" y="76639"/>
            <a:ext cx="5834373" cy="1600438"/>
          </a:xfrm>
          <a:prstGeom prst="rect">
            <a:avLst/>
          </a:prstGeom>
          <a:noFill/>
        </p:spPr>
        <p:txBody>
          <a:bodyPr wrap="square" rtlCol="0">
            <a:spAutoFit/>
          </a:bodyPr>
          <a:lstStyle/>
          <a:p>
            <a:r>
              <a:rPr lang="en-US" sz="2000" dirty="0">
                <a:ln w="19050">
                  <a:noFill/>
                </a:ln>
                <a:solidFill>
                  <a:schemeClr val="bg1"/>
                </a:solidFill>
              </a:rPr>
              <a:t>Using</a:t>
            </a:r>
            <a:r>
              <a:rPr lang="en-US" sz="2000" dirty="0">
                <a:ln w="19050">
                  <a:noFill/>
                </a:ln>
              </a:rPr>
              <a:t> </a:t>
            </a:r>
            <a:r>
              <a:rPr lang="en-US" sz="2000" dirty="0">
                <a:ln w="19050">
                  <a:noFill/>
                </a:ln>
                <a:solidFill>
                  <a:schemeClr val="accent5"/>
                </a:solidFill>
              </a:rPr>
              <a:t>satellite imagery </a:t>
            </a:r>
            <a:r>
              <a:rPr lang="en-US" sz="2000" dirty="0">
                <a:ln w="19050">
                  <a:noFill/>
                </a:ln>
                <a:solidFill>
                  <a:schemeClr val="bg1"/>
                </a:solidFill>
              </a:rPr>
              <a:t>and water quality data we can create mathematical relationships between </a:t>
            </a:r>
            <a:r>
              <a:rPr lang="en-US" sz="2000" dirty="0">
                <a:ln w="19050">
                  <a:noFill/>
                </a:ln>
                <a:solidFill>
                  <a:srgbClr val="FFC000"/>
                </a:solidFill>
              </a:rPr>
              <a:t>reflectance </a:t>
            </a:r>
            <a:r>
              <a:rPr lang="en-US" sz="2000" dirty="0">
                <a:ln w="19050">
                  <a:noFill/>
                </a:ln>
                <a:solidFill>
                  <a:schemeClr val="bg1"/>
                </a:solidFill>
              </a:rPr>
              <a:t>and</a:t>
            </a:r>
            <a:r>
              <a:rPr lang="en-US" sz="2000" dirty="0">
                <a:ln w="19050">
                  <a:noFill/>
                </a:ln>
              </a:rPr>
              <a:t> </a:t>
            </a:r>
            <a:r>
              <a:rPr lang="en-US" sz="2000" dirty="0">
                <a:ln w="3175">
                  <a:noFill/>
                </a:ln>
                <a:solidFill>
                  <a:srgbClr val="00B050"/>
                </a:solidFill>
                <a:latin typeface="Calibri" panose="020F0502020204030204" pitchFamily="34" charset="0"/>
                <a:cs typeface="Calibri" panose="020F0502020204030204" pitchFamily="34" charset="0"/>
              </a:rPr>
              <a:t>c</a:t>
            </a:r>
            <a:r>
              <a:rPr kumimoji="0" lang="en-US" sz="2000" b="0" i="0" u="none" strike="noStrike" kern="1200" cap="none" spc="0" normalizeH="0" baseline="0" noProof="0" dirty="0" err="1">
                <a:ln w="3175">
                  <a:noFill/>
                </a:ln>
                <a:solidFill>
                  <a:srgbClr val="00B050"/>
                </a:solidFill>
                <a:effectLst/>
                <a:uLnTx/>
                <a:uFillTx/>
                <a:latin typeface="Calibri" panose="020F0502020204030204" pitchFamily="34" charset="0"/>
                <a:cs typeface="Calibri" panose="020F0502020204030204" pitchFamily="34" charset="0"/>
              </a:rPr>
              <a:t>hlorophyll</a:t>
            </a:r>
            <a:r>
              <a:rPr kumimoji="0" lang="en-US" sz="2000" b="0" i="0" u="none" strike="noStrike" kern="1200" cap="none" spc="0" normalizeH="0" baseline="0" noProof="0" dirty="0">
                <a:ln w="3175">
                  <a:noFill/>
                </a:ln>
                <a:solidFill>
                  <a:srgbClr val="00B050"/>
                </a:solidFill>
                <a:effectLst/>
                <a:uLnTx/>
                <a:uFillTx/>
                <a:latin typeface="Calibri" panose="020F0502020204030204" pitchFamily="34" charset="0"/>
                <a:cs typeface="Calibri" panose="020F0502020204030204" pitchFamily="34" charset="0"/>
              </a:rPr>
              <a:t>-a</a:t>
            </a:r>
            <a:r>
              <a:rPr kumimoji="0" lang="en-US" sz="2000" b="0" i="0" u="none" strike="noStrike" kern="1200" cap="none" spc="0" normalizeH="0" baseline="0" noProof="0" dirty="0">
                <a:ln w="19050">
                  <a:noFill/>
                </a:ln>
                <a:solidFill>
                  <a:srgbClr val="00B050"/>
                </a:solidFill>
                <a:effectLst/>
                <a:uLnTx/>
                <a:uFillTx/>
                <a:latin typeface="Calibri" panose="020F0502020204030204" pitchFamily="34" charset="0"/>
                <a:cs typeface="Calibri" panose="020F0502020204030204" pitchFamily="34" charset="0"/>
              </a:rPr>
              <a:t> </a:t>
            </a:r>
            <a:r>
              <a:rPr kumimoji="0" lang="en-US" sz="2000" b="0" i="0" u="none" strike="noStrike" kern="1200" cap="none" spc="0" normalizeH="0" baseline="0" noProof="0" dirty="0">
                <a:ln w="19050">
                  <a:noFill/>
                </a:ln>
                <a:solidFill>
                  <a:schemeClr val="bg1"/>
                </a:solidFill>
                <a:effectLst/>
                <a:uLnTx/>
                <a:uFillTx/>
                <a:latin typeface="Calibri" panose="020F0502020204030204" pitchFamily="34" charset="0"/>
                <a:cs typeface="Calibri" panose="020F0502020204030204" pitchFamily="34" charset="0"/>
              </a:rPr>
              <a:t>to monitor algae abundance</a:t>
            </a:r>
            <a:endParaRPr lang="en-US" sz="2000" i="1" dirty="0">
              <a:ln w="19050">
                <a:noFill/>
              </a:ln>
              <a:solidFill>
                <a:schemeClr val="bg1"/>
              </a:solidFill>
            </a:endParaRPr>
          </a:p>
          <a:p>
            <a:endParaRPr lang="en-US" dirty="0"/>
          </a:p>
        </p:txBody>
      </p:sp>
      <p:sp>
        <p:nvSpPr>
          <p:cNvPr id="21" name="Freeform 20">
            <a:extLst>
              <a:ext uri="{FF2B5EF4-FFF2-40B4-BE49-F238E27FC236}">
                <a16:creationId xmlns:a16="http://schemas.microsoft.com/office/drawing/2014/main" id="{EBB3885C-8912-0846-FFC5-D2DF8E5643B1}"/>
              </a:ext>
            </a:extLst>
          </p:cNvPr>
          <p:cNvSpPr/>
          <p:nvPr/>
        </p:nvSpPr>
        <p:spPr>
          <a:xfrm rot="11143651" flipV="1">
            <a:off x="7403322" y="5277336"/>
            <a:ext cx="2674498" cy="717387"/>
          </a:xfrm>
          <a:custGeom>
            <a:avLst/>
            <a:gdLst>
              <a:gd name="connsiteX0" fmla="*/ 0 w 4000500"/>
              <a:gd name="connsiteY0" fmla="*/ 0 h 1028700"/>
              <a:gd name="connsiteX1" fmla="*/ 585788 w 4000500"/>
              <a:gd name="connsiteY1" fmla="*/ 628650 h 1028700"/>
              <a:gd name="connsiteX2" fmla="*/ 1185863 w 4000500"/>
              <a:gd name="connsiteY2" fmla="*/ 957262 h 1028700"/>
              <a:gd name="connsiteX3" fmla="*/ 2057400 w 4000500"/>
              <a:gd name="connsiteY3" fmla="*/ 1028700 h 1028700"/>
              <a:gd name="connsiteX4" fmla="*/ 2828925 w 4000500"/>
              <a:gd name="connsiteY4" fmla="*/ 928687 h 1028700"/>
              <a:gd name="connsiteX5" fmla="*/ 3500438 w 4000500"/>
              <a:gd name="connsiteY5" fmla="*/ 642937 h 1028700"/>
              <a:gd name="connsiteX6" fmla="*/ 3871913 w 4000500"/>
              <a:gd name="connsiteY6" fmla="*/ 257175 h 1028700"/>
              <a:gd name="connsiteX7" fmla="*/ 4000500 w 4000500"/>
              <a:gd name="connsiteY7" fmla="*/ 57150 h 1028700"/>
              <a:gd name="connsiteX8" fmla="*/ 3114675 w 4000500"/>
              <a:gd name="connsiteY8" fmla="*/ 57150 h 1028700"/>
              <a:gd name="connsiteX9" fmla="*/ 1971675 w 4000500"/>
              <a:gd name="connsiteY9" fmla="*/ 42862 h 1028700"/>
              <a:gd name="connsiteX10" fmla="*/ 714375 w 4000500"/>
              <a:gd name="connsiteY10" fmla="*/ 57150 h 1028700"/>
              <a:gd name="connsiteX11" fmla="*/ 0 w 4000500"/>
              <a:gd name="connsiteY11" fmla="*/ 0 h 1028700"/>
              <a:gd name="connsiteX0" fmla="*/ 809 w 4001309"/>
              <a:gd name="connsiteY0" fmla="*/ 32267 h 1060967"/>
              <a:gd name="connsiteX1" fmla="*/ 586597 w 4001309"/>
              <a:gd name="connsiteY1" fmla="*/ 660917 h 1060967"/>
              <a:gd name="connsiteX2" fmla="*/ 1186672 w 4001309"/>
              <a:gd name="connsiteY2" fmla="*/ 989529 h 1060967"/>
              <a:gd name="connsiteX3" fmla="*/ 2058209 w 4001309"/>
              <a:gd name="connsiteY3" fmla="*/ 1060967 h 1060967"/>
              <a:gd name="connsiteX4" fmla="*/ 2829734 w 4001309"/>
              <a:gd name="connsiteY4" fmla="*/ 960954 h 1060967"/>
              <a:gd name="connsiteX5" fmla="*/ 3501247 w 4001309"/>
              <a:gd name="connsiteY5" fmla="*/ 675204 h 1060967"/>
              <a:gd name="connsiteX6" fmla="*/ 3872722 w 4001309"/>
              <a:gd name="connsiteY6" fmla="*/ 289442 h 1060967"/>
              <a:gd name="connsiteX7" fmla="*/ 4001309 w 4001309"/>
              <a:gd name="connsiteY7" fmla="*/ 89417 h 1060967"/>
              <a:gd name="connsiteX8" fmla="*/ 3115484 w 4001309"/>
              <a:gd name="connsiteY8" fmla="*/ 89417 h 1060967"/>
              <a:gd name="connsiteX9" fmla="*/ 1972484 w 4001309"/>
              <a:gd name="connsiteY9" fmla="*/ 75129 h 1060967"/>
              <a:gd name="connsiteX10" fmla="*/ 715184 w 4001309"/>
              <a:gd name="connsiteY10" fmla="*/ 89417 h 1060967"/>
              <a:gd name="connsiteX11" fmla="*/ 809 w 4001309"/>
              <a:gd name="connsiteY11" fmla="*/ 32267 h 1060967"/>
              <a:gd name="connsiteX0" fmla="*/ 813 w 4001313"/>
              <a:gd name="connsiteY0" fmla="*/ 32267 h 1060967"/>
              <a:gd name="connsiteX1" fmla="*/ 586601 w 4001313"/>
              <a:gd name="connsiteY1" fmla="*/ 660917 h 1060967"/>
              <a:gd name="connsiteX2" fmla="*/ 1186676 w 4001313"/>
              <a:gd name="connsiteY2" fmla="*/ 989529 h 1060967"/>
              <a:gd name="connsiteX3" fmla="*/ 2058213 w 4001313"/>
              <a:gd name="connsiteY3" fmla="*/ 1060967 h 1060967"/>
              <a:gd name="connsiteX4" fmla="*/ 2829738 w 4001313"/>
              <a:gd name="connsiteY4" fmla="*/ 960954 h 1060967"/>
              <a:gd name="connsiteX5" fmla="*/ 3501251 w 4001313"/>
              <a:gd name="connsiteY5" fmla="*/ 675204 h 1060967"/>
              <a:gd name="connsiteX6" fmla="*/ 3872726 w 4001313"/>
              <a:gd name="connsiteY6" fmla="*/ 289442 h 1060967"/>
              <a:gd name="connsiteX7" fmla="*/ 4001313 w 4001313"/>
              <a:gd name="connsiteY7" fmla="*/ 89417 h 1060967"/>
              <a:gd name="connsiteX8" fmla="*/ 3115488 w 4001313"/>
              <a:gd name="connsiteY8" fmla="*/ 89417 h 1060967"/>
              <a:gd name="connsiteX9" fmla="*/ 1972488 w 4001313"/>
              <a:gd name="connsiteY9" fmla="*/ 75129 h 1060967"/>
              <a:gd name="connsiteX10" fmla="*/ 715188 w 4001313"/>
              <a:gd name="connsiteY10" fmla="*/ 89417 h 1060967"/>
              <a:gd name="connsiteX11" fmla="*/ 813 w 4001313"/>
              <a:gd name="connsiteY11" fmla="*/ 32267 h 1060967"/>
              <a:gd name="connsiteX0" fmla="*/ 813 w 4001313"/>
              <a:gd name="connsiteY0" fmla="*/ 32267 h 1069425"/>
              <a:gd name="connsiteX1" fmla="*/ 586601 w 4001313"/>
              <a:gd name="connsiteY1" fmla="*/ 660917 h 1069425"/>
              <a:gd name="connsiteX2" fmla="*/ 1186676 w 4001313"/>
              <a:gd name="connsiteY2" fmla="*/ 989529 h 1069425"/>
              <a:gd name="connsiteX3" fmla="*/ 2058213 w 4001313"/>
              <a:gd name="connsiteY3" fmla="*/ 1060967 h 1069425"/>
              <a:gd name="connsiteX4" fmla="*/ 2829738 w 4001313"/>
              <a:gd name="connsiteY4" fmla="*/ 960954 h 1069425"/>
              <a:gd name="connsiteX5" fmla="*/ 3501251 w 4001313"/>
              <a:gd name="connsiteY5" fmla="*/ 675204 h 1069425"/>
              <a:gd name="connsiteX6" fmla="*/ 3872726 w 4001313"/>
              <a:gd name="connsiteY6" fmla="*/ 289442 h 1069425"/>
              <a:gd name="connsiteX7" fmla="*/ 4001313 w 4001313"/>
              <a:gd name="connsiteY7" fmla="*/ 89417 h 1069425"/>
              <a:gd name="connsiteX8" fmla="*/ 3115488 w 4001313"/>
              <a:gd name="connsiteY8" fmla="*/ 89417 h 1069425"/>
              <a:gd name="connsiteX9" fmla="*/ 1972488 w 4001313"/>
              <a:gd name="connsiteY9" fmla="*/ 75129 h 1069425"/>
              <a:gd name="connsiteX10" fmla="*/ 715188 w 4001313"/>
              <a:gd name="connsiteY10" fmla="*/ 89417 h 1069425"/>
              <a:gd name="connsiteX11" fmla="*/ 813 w 4001313"/>
              <a:gd name="connsiteY11" fmla="*/ 32267 h 1069425"/>
              <a:gd name="connsiteX0" fmla="*/ 813 w 4001313"/>
              <a:gd name="connsiteY0" fmla="*/ 32267 h 1073246"/>
              <a:gd name="connsiteX1" fmla="*/ 586601 w 4001313"/>
              <a:gd name="connsiteY1" fmla="*/ 660917 h 1073246"/>
              <a:gd name="connsiteX2" fmla="*/ 1186676 w 4001313"/>
              <a:gd name="connsiteY2" fmla="*/ 989529 h 1073246"/>
              <a:gd name="connsiteX3" fmla="*/ 2058213 w 4001313"/>
              <a:gd name="connsiteY3" fmla="*/ 1060967 h 1073246"/>
              <a:gd name="connsiteX4" fmla="*/ 2829738 w 4001313"/>
              <a:gd name="connsiteY4" fmla="*/ 960954 h 1073246"/>
              <a:gd name="connsiteX5" fmla="*/ 3501251 w 4001313"/>
              <a:gd name="connsiteY5" fmla="*/ 675204 h 1073246"/>
              <a:gd name="connsiteX6" fmla="*/ 3872726 w 4001313"/>
              <a:gd name="connsiteY6" fmla="*/ 289442 h 1073246"/>
              <a:gd name="connsiteX7" fmla="*/ 4001313 w 4001313"/>
              <a:gd name="connsiteY7" fmla="*/ 89417 h 1073246"/>
              <a:gd name="connsiteX8" fmla="*/ 3115488 w 4001313"/>
              <a:gd name="connsiteY8" fmla="*/ 89417 h 1073246"/>
              <a:gd name="connsiteX9" fmla="*/ 1972488 w 4001313"/>
              <a:gd name="connsiteY9" fmla="*/ 75129 h 1073246"/>
              <a:gd name="connsiteX10" fmla="*/ 715188 w 4001313"/>
              <a:gd name="connsiteY10" fmla="*/ 89417 h 1073246"/>
              <a:gd name="connsiteX11" fmla="*/ 813 w 4001313"/>
              <a:gd name="connsiteY11" fmla="*/ 32267 h 1073246"/>
              <a:gd name="connsiteX0" fmla="*/ 813 w 4001313"/>
              <a:gd name="connsiteY0" fmla="*/ 32267 h 1073246"/>
              <a:gd name="connsiteX1" fmla="*/ 586601 w 4001313"/>
              <a:gd name="connsiteY1" fmla="*/ 660917 h 1073246"/>
              <a:gd name="connsiteX2" fmla="*/ 1186676 w 4001313"/>
              <a:gd name="connsiteY2" fmla="*/ 989529 h 1073246"/>
              <a:gd name="connsiteX3" fmla="*/ 2058213 w 4001313"/>
              <a:gd name="connsiteY3" fmla="*/ 1060967 h 1073246"/>
              <a:gd name="connsiteX4" fmla="*/ 2829738 w 4001313"/>
              <a:gd name="connsiteY4" fmla="*/ 960954 h 1073246"/>
              <a:gd name="connsiteX5" fmla="*/ 3501251 w 4001313"/>
              <a:gd name="connsiteY5" fmla="*/ 675204 h 1073246"/>
              <a:gd name="connsiteX6" fmla="*/ 3872726 w 4001313"/>
              <a:gd name="connsiteY6" fmla="*/ 289442 h 1073246"/>
              <a:gd name="connsiteX7" fmla="*/ 4001313 w 4001313"/>
              <a:gd name="connsiteY7" fmla="*/ 89417 h 1073246"/>
              <a:gd name="connsiteX8" fmla="*/ 3115488 w 4001313"/>
              <a:gd name="connsiteY8" fmla="*/ 89417 h 1073246"/>
              <a:gd name="connsiteX9" fmla="*/ 1972488 w 4001313"/>
              <a:gd name="connsiteY9" fmla="*/ 75129 h 1073246"/>
              <a:gd name="connsiteX10" fmla="*/ 715188 w 4001313"/>
              <a:gd name="connsiteY10" fmla="*/ 89417 h 1073246"/>
              <a:gd name="connsiteX11" fmla="*/ 813 w 4001313"/>
              <a:gd name="connsiteY11" fmla="*/ 32267 h 1073246"/>
              <a:gd name="connsiteX0" fmla="*/ 813 w 4001313"/>
              <a:gd name="connsiteY0" fmla="*/ 32267 h 1073246"/>
              <a:gd name="connsiteX1" fmla="*/ 586601 w 4001313"/>
              <a:gd name="connsiteY1" fmla="*/ 660917 h 1073246"/>
              <a:gd name="connsiteX2" fmla="*/ 1186676 w 4001313"/>
              <a:gd name="connsiteY2" fmla="*/ 989529 h 1073246"/>
              <a:gd name="connsiteX3" fmla="*/ 2058213 w 4001313"/>
              <a:gd name="connsiteY3" fmla="*/ 1060967 h 1073246"/>
              <a:gd name="connsiteX4" fmla="*/ 2829738 w 4001313"/>
              <a:gd name="connsiteY4" fmla="*/ 960954 h 1073246"/>
              <a:gd name="connsiteX5" fmla="*/ 3501251 w 4001313"/>
              <a:gd name="connsiteY5" fmla="*/ 675204 h 1073246"/>
              <a:gd name="connsiteX6" fmla="*/ 3872726 w 4001313"/>
              <a:gd name="connsiteY6" fmla="*/ 289442 h 1073246"/>
              <a:gd name="connsiteX7" fmla="*/ 4001313 w 4001313"/>
              <a:gd name="connsiteY7" fmla="*/ 89417 h 1073246"/>
              <a:gd name="connsiteX8" fmla="*/ 3115488 w 4001313"/>
              <a:gd name="connsiteY8" fmla="*/ 89417 h 1073246"/>
              <a:gd name="connsiteX9" fmla="*/ 1972488 w 4001313"/>
              <a:gd name="connsiteY9" fmla="*/ 75129 h 1073246"/>
              <a:gd name="connsiteX10" fmla="*/ 715188 w 4001313"/>
              <a:gd name="connsiteY10" fmla="*/ 89417 h 1073246"/>
              <a:gd name="connsiteX11" fmla="*/ 813 w 4001313"/>
              <a:gd name="connsiteY11" fmla="*/ 32267 h 1073246"/>
              <a:gd name="connsiteX0" fmla="*/ 813 w 4052675"/>
              <a:gd name="connsiteY0" fmla="*/ 32267 h 1073246"/>
              <a:gd name="connsiteX1" fmla="*/ 586601 w 4052675"/>
              <a:gd name="connsiteY1" fmla="*/ 660917 h 1073246"/>
              <a:gd name="connsiteX2" fmla="*/ 1186676 w 4052675"/>
              <a:gd name="connsiteY2" fmla="*/ 989529 h 1073246"/>
              <a:gd name="connsiteX3" fmla="*/ 2058213 w 4052675"/>
              <a:gd name="connsiteY3" fmla="*/ 1060967 h 1073246"/>
              <a:gd name="connsiteX4" fmla="*/ 2829738 w 4052675"/>
              <a:gd name="connsiteY4" fmla="*/ 960954 h 1073246"/>
              <a:gd name="connsiteX5" fmla="*/ 3501251 w 4052675"/>
              <a:gd name="connsiteY5" fmla="*/ 675204 h 1073246"/>
              <a:gd name="connsiteX6" fmla="*/ 3872726 w 4052675"/>
              <a:gd name="connsiteY6" fmla="*/ 289442 h 1073246"/>
              <a:gd name="connsiteX7" fmla="*/ 4001313 w 4052675"/>
              <a:gd name="connsiteY7" fmla="*/ 89417 h 1073246"/>
              <a:gd name="connsiteX8" fmla="*/ 3115488 w 4052675"/>
              <a:gd name="connsiteY8" fmla="*/ 89417 h 1073246"/>
              <a:gd name="connsiteX9" fmla="*/ 1972488 w 4052675"/>
              <a:gd name="connsiteY9" fmla="*/ 75129 h 1073246"/>
              <a:gd name="connsiteX10" fmla="*/ 715188 w 4052675"/>
              <a:gd name="connsiteY10" fmla="*/ 89417 h 1073246"/>
              <a:gd name="connsiteX11" fmla="*/ 813 w 4052675"/>
              <a:gd name="connsiteY11" fmla="*/ 32267 h 1073246"/>
              <a:gd name="connsiteX0" fmla="*/ 813 w 4119575"/>
              <a:gd name="connsiteY0" fmla="*/ 32267 h 1073246"/>
              <a:gd name="connsiteX1" fmla="*/ 586601 w 4119575"/>
              <a:gd name="connsiteY1" fmla="*/ 660917 h 1073246"/>
              <a:gd name="connsiteX2" fmla="*/ 1186676 w 4119575"/>
              <a:gd name="connsiteY2" fmla="*/ 989529 h 1073246"/>
              <a:gd name="connsiteX3" fmla="*/ 2058213 w 4119575"/>
              <a:gd name="connsiteY3" fmla="*/ 1060967 h 1073246"/>
              <a:gd name="connsiteX4" fmla="*/ 2829738 w 4119575"/>
              <a:gd name="connsiteY4" fmla="*/ 960954 h 1073246"/>
              <a:gd name="connsiteX5" fmla="*/ 3501251 w 4119575"/>
              <a:gd name="connsiteY5" fmla="*/ 675204 h 1073246"/>
              <a:gd name="connsiteX6" fmla="*/ 3872726 w 4119575"/>
              <a:gd name="connsiteY6" fmla="*/ 289442 h 1073246"/>
              <a:gd name="connsiteX7" fmla="*/ 4001313 w 4119575"/>
              <a:gd name="connsiteY7" fmla="*/ 89417 h 1073246"/>
              <a:gd name="connsiteX8" fmla="*/ 3115488 w 4119575"/>
              <a:gd name="connsiteY8" fmla="*/ 89417 h 1073246"/>
              <a:gd name="connsiteX9" fmla="*/ 1972488 w 4119575"/>
              <a:gd name="connsiteY9" fmla="*/ 75129 h 1073246"/>
              <a:gd name="connsiteX10" fmla="*/ 715188 w 4119575"/>
              <a:gd name="connsiteY10" fmla="*/ 89417 h 1073246"/>
              <a:gd name="connsiteX11" fmla="*/ 813 w 4119575"/>
              <a:gd name="connsiteY11" fmla="*/ 32267 h 1073246"/>
              <a:gd name="connsiteX0" fmla="*/ 813 w 4119575"/>
              <a:gd name="connsiteY0" fmla="*/ 32267 h 1073246"/>
              <a:gd name="connsiteX1" fmla="*/ 586601 w 4119575"/>
              <a:gd name="connsiteY1" fmla="*/ 660917 h 1073246"/>
              <a:gd name="connsiteX2" fmla="*/ 1186676 w 4119575"/>
              <a:gd name="connsiteY2" fmla="*/ 989529 h 1073246"/>
              <a:gd name="connsiteX3" fmla="*/ 2058213 w 4119575"/>
              <a:gd name="connsiteY3" fmla="*/ 1060967 h 1073246"/>
              <a:gd name="connsiteX4" fmla="*/ 2829738 w 4119575"/>
              <a:gd name="connsiteY4" fmla="*/ 960954 h 1073246"/>
              <a:gd name="connsiteX5" fmla="*/ 3501251 w 4119575"/>
              <a:gd name="connsiteY5" fmla="*/ 675204 h 1073246"/>
              <a:gd name="connsiteX6" fmla="*/ 3872726 w 4119575"/>
              <a:gd name="connsiteY6" fmla="*/ 289442 h 1073246"/>
              <a:gd name="connsiteX7" fmla="*/ 4001313 w 4119575"/>
              <a:gd name="connsiteY7" fmla="*/ 89417 h 1073246"/>
              <a:gd name="connsiteX8" fmla="*/ 3115488 w 4119575"/>
              <a:gd name="connsiteY8" fmla="*/ 89417 h 1073246"/>
              <a:gd name="connsiteX9" fmla="*/ 1972488 w 4119575"/>
              <a:gd name="connsiteY9" fmla="*/ 75129 h 1073246"/>
              <a:gd name="connsiteX10" fmla="*/ 715188 w 4119575"/>
              <a:gd name="connsiteY10" fmla="*/ 89417 h 1073246"/>
              <a:gd name="connsiteX11" fmla="*/ 813 w 4119575"/>
              <a:gd name="connsiteY11" fmla="*/ 32267 h 1073246"/>
              <a:gd name="connsiteX0" fmla="*/ 813 w 4119575"/>
              <a:gd name="connsiteY0" fmla="*/ 32267 h 1073246"/>
              <a:gd name="connsiteX1" fmla="*/ 586601 w 4119575"/>
              <a:gd name="connsiteY1" fmla="*/ 660917 h 1073246"/>
              <a:gd name="connsiteX2" fmla="*/ 1186676 w 4119575"/>
              <a:gd name="connsiteY2" fmla="*/ 989529 h 1073246"/>
              <a:gd name="connsiteX3" fmla="*/ 2058213 w 4119575"/>
              <a:gd name="connsiteY3" fmla="*/ 1060967 h 1073246"/>
              <a:gd name="connsiteX4" fmla="*/ 2829738 w 4119575"/>
              <a:gd name="connsiteY4" fmla="*/ 960954 h 1073246"/>
              <a:gd name="connsiteX5" fmla="*/ 3501251 w 4119575"/>
              <a:gd name="connsiteY5" fmla="*/ 675204 h 1073246"/>
              <a:gd name="connsiteX6" fmla="*/ 3872726 w 4119575"/>
              <a:gd name="connsiteY6" fmla="*/ 289442 h 1073246"/>
              <a:gd name="connsiteX7" fmla="*/ 4001313 w 4119575"/>
              <a:gd name="connsiteY7" fmla="*/ 89417 h 1073246"/>
              <a:gd name="connsiteX8" fmla="*/ 3115488 w 4119575"/>
              <a:gd name="connsiteY8" fmla="*/ 89417 h 1073246"/>
              <a:gd name="connsiteX9" fmla="*/ 1972488 w 4119575"/>
              <a:gd name="connsiteY9" fmla="*/ 75129 h 1073246"/>
              <a:gd name="connsiteX10" fmla="*/ 715188 w 4119575"/>
              <a:gd name="connsiteY10" fmla="*/ 89417 h 1073246"/>
              <a:gd name="connsiteX11" fmla="*/ 813 w 4119575"/>
              <a:gd name="connsiteY11" fmla="*/ 32267 h 1073246"/>
              <a:gd name="connsiteX0" fmla="*/ 813 w 4119575"/>
              <a:gd name="connsiteY0" fmla="*/ 30712 h 1071691"/>
              <a:gd name="connsiteX1" fmla="*/ 586601 w 4119575"/>
              <a:gd name="connsiteY1" fmla="*/ 659362 h 1071691"/>
              <a:gd name="connsiteX2" fmla="*/ 1186676 w 4119575"/>
              <a:gd name="connsiteY2" fmla="*/ 987974 h 1071691"/>
              <a:gd name="connsiteX3" fmla="*/ 2058213 w 4119575"/>
              <a:gd name="connsiteY3" fmla="*/ 1059412 h 1071691"/>
              <a:gd name="connsiteX4" fmla="*/ 2829738 w 4119575"/>
              <a:gd name="connsiteY4" fmla="*/ 959399 h 1071691"/>
              <a:gd name="connsiteX5" fmla="*/ 3501251 w 4119575"/>
              <a:gd name="connsiteY5" fmla="*/ 673649 h 1071691"/>
              <a:gd name="connsiteX6" fmla="*/ 3872726 w 4119575"/>
              <a:gd name="connsiteY6" fmla="*/ 287887 h 1071691"/>
              <a:gd name="connsiteX7" fmla="*/ 4001313 w 4119575"/>
              <a:gd name="connsiteY7" fmla="*/ 87862 h 1071691"/>
              <a:gd name="connsiteX8" fmla="*/ 3115488 w 4119575"/>
              <a:gd name="connsiteY8" fmla="*/ 87862 h 1071691"/>
              <a:gd name="connsiteX9" fmla="*/ 1972488 w 4119575"/>
              <a:gd name="connsiteY9" fmla="*/ 73574 h 1071691"/>
              <a:gd name="connsiteX10" fmla="*/ 715188 w 4119575"/>
              <a:gd name="connsiteY10" fmla="*/ 87862 h 1071691"/>
              <a:gd name="connsiteX11" fmla="*/ 813 w 4119575"/>
              <a:gd name="connsiteY11" fmla="*/ 30712 h 1071691"/>
              <a:gd name="connsiteX0" fmla="*/ 813 w 4143430"/>
              <a:gd name="connsiteY0" fmla="*/ 30712 h 1071691"/>
              <a:gd name="connsiteX1" fmla="*/ 586601 w 4143430"/>
              <a:gd name="connsiteY1" fmla="*/ 659362 h 1071691"/>
              <a:gd name="connsiteX2" fmla="*/ 1186676 w 4143430"/>
              <a:gd name="connsiteY2" fmla="*/ 987974 h 1071691"/>
              <a:gd name="connsiteX3" fmla="*/ 2058213 w 4143430"/>
              <a:gd name="connsiteY3" fmla="*/ 1059412 h 1071691"/>
              <a:gd name="connsiteX4" fmla="*/ 2829738 w 4143430"/>
              <a:gd name="connsiteY4" fmla="*/ 959399 h 1071691"/>
              <a:gd name="connsiteX5" fmla="*/ 3501251 w 4143430"/>
              <a:gd name="connsiteY5" fmla="*/ 673649 h 1071691"/>
              <a:gd name="connsiteX6" fmla="*/ 3872726 w 4143430"/>
              <a:gd name="connsiteY6" fmla="*/ 287887 h 1071691"/>
              <a:gd name="connsiteX7" fmla="*/ 4030015 w 4143430"/>
              <a:gd name="connsiteY7" fmla="*/ 22249 h 1071691"/>
              <a:gd name="connsiteX8" fmla="*/ 3115488 w 4143430"/>
              <a:gd name="connsiteY8" fmla="*/ 87862 h 1071691"/>
              <a:gd name="connsiteX9" fmla="*/ 1972488 w 4143430"/>
              <a:gd name="connsiteY9" fmla="*/ 73574 h 1071691"/>
              <a:gd name="connsiteX10" fmla="*/ 715188 w 4143430"/>
              <a:gd name="connsiteY10" fmla="*/ 87862 h 1071691"/>
              <a:gd name="connsiteX11" fmla="*/ 813 w 4143430"/>
              <a:gd name="connsiteY11" fmla="*/ 30712 h 1071691"/>
              <a:gd name="connsiteX0" fmla="*/ 813 w 4076219"/>
              <a:gd name="connsiteY0" fmla="*/ 30712 h 1071691"/>
              <a:gd name="connsiteX1" fmla="*/ 586601 w 4076219"/>
              <a:gd name="connsiteY1" fmla="*/ 659362 h 1071691"/>
              <a:gd name="connsiteX2" fmla="*/ 1186676 w 4076219"/>
              <a:gd name="connsiteY2" fmla="*/ 987974 h 1071691"/>
              <a:gd name="connsiteX3" fmla="*/ 2058213 w 4076219"/>
              <a:gd name="connsiteY3" fmla="*/ 1059412 h 1071691"/>
              <a:gd name="connsiteX4" fmla="*/ 2829738 w 4076219"/>
              <a:gd name="connsiteY4" fmla="*/ 959399 h 1071691"/>
              <a:gd name="connsiteX5" fmla="*/ 3501251 w 4076219"/>
              <a:gd name="connsiteY5" fmla="*/ 673649 h 1071691"/>
              <a:gd name="connsiteX6" fmla="*/ 3872726 w 4076219"/>
              <a:gd name="connsiteY6" fmla="*/ 287887 h 1071691"/>
              <a:gd name="connsiteX7" fmla="*/ 4030015 w 4076219"/>
              <a:gd name="connsiteY7" fmla="*/ 22249 h 1071691"/>
              <a:gd name="connsiteX8" fmla="*/ 3043734 w 4076219"/>
              <a:gd name="connsiteY8" fmla="*/ 208155 h 1071691"/>
              <a:gd name="connsiteX9" fmla="*/ 1972488 w 4076219"/>
              <a:gd name="connsiteY9" fmla="*/ 73574 h 1071691"/>
              <a:gd name="connsiteX10" fmla="*/ 715188 w 4076219"/>
              <a:gd name="connsiteY10" fmla="*/ 87862 h 1071691"/>
              <a:gd name="connsiteX11" fmla="*/ 813 w 4076219"/>
              <a:gd name="connsiteY11" fmla="*/ 30712 h 1071691"/>
              <a:gd name="connsiteX0" fmla="*/ 2142 w 4077548"/>
              <a:gd name="connsiteY0" fmla="*/ 19852 h 1060831"/>
              <a:gd name="connsiteX1" fmla="*/ 587930 w 4077548"/>
              <a:gd name="connsiteY1" fmla="*/ 648502 h 1060831"/>
              <a:gd name="connsiteX2" fmla="*/ 1188005 w 4077548"/>
              <a:gd name="connsiteY2" fmla="*/ 977114 h 1060831"/>
              <a:gd name="connsiteX3" fmla="*/ 2059542 w 4077548"/>
              <a:gd name="connsiteY3" fmla="*/ 1048552 h 1060831"/>
              <a:gd name="connsiteX4" fmla="*/ 2831067 w 4077548"/>
              <a:gd name="connsiteY4" fmla="*/ 948539 h 1060831"/>
              <a:gd name="connsiteX5" fmla="*/ 3502580 w 4077548"/>
              <a:gd name="connsiteY5" fmla="*/ 662789 h 1060831"/>
              <a:gd name="connsiteX6" fmla="*/ 3874055 w 4077548"/>
              <a:gd name="connsiteY6" fmla="*/ 277027 h 1060831"/>
              <a:gd name="connsiteX7" fmla="*/ 4031344 w 4077548"/>
              <a:gd name="connsiteY7" fmla="*/ 11389 h 1060831"/>
              <a:gd name="connsiteX8" fmla="*/ 3045063 w 4077548"/>
              <a:gd name="connsiteY8" fmla="*/ 197295 h 1060831"/>
              <a:gd name="connsiteX9" fmla="*/ 1973817 w 4077548"/>
              <a:gd name="connsiteY9" fmla="*/ 62714 h 1060831"/>
              <a:gd name="connsiteX10" fmla="*/ 802623 w 4077548"/>
              <a:gd name="connsiteY10" fmla="*/ 142616 h 1060831"/>
              <a:gd name="connsiteX11" fmla="*/ 2142 w 4077548"/>
              <a:gd name="connsiteY11" fmla="*/ 19852 h 1060831"/>
              <a:gd name="connsiteX0" fmla="*/ 2142 w 4077548"/>
              <a:gd name="connsiteY0" fmla="*/ 14708 h 1055687"/>
              <a:gd name="connsiteX1" fmla="*/ 587930 w 4077548"/>
              <a:gd name="connsiteY1" fmla="*/ 643358 h 1055687"/>
              <a:gd name="connsiteX2" fmla="*/ 1188005 w 4077548"/>
              <a:gd name="connsiteY2" fmla="*/ 971970 h 1055687"/>
              <a:gd name="connsiteX3" fmla="*/ 2059542 w 4077548"/>
              <a:gd name="connsiteY3" fmla="*/ 1043408 h 1055687"/>
              <a:gd name="connsiteX4" fmla="*/ 2831067 w 4077548"/>
              <a:gd name="connsiteY4" fmla="*/ 943395 h 1055687"/>
              <a:gd name="connsiteX5" fmla="*/ 3502580 w 4077548"/>
              <a:gd name="connsiteY5" fmla="*/ 657645 h 1055687"/>
              <a:gd name="connsiteX6" fmla="*/ 3874055 w 4077548"/>
              <a:gd name="connsiteY6" fmla="*/ 271883 h 1055687"/>
              <a:gd name="connsiteX7" fmla="*/ 4031344 w 4077548"/>
              <a:gd name="connsiteY7" fmla="*/ 6245 h 1055687"/>
              <a:gd name="connsiteX8" fmla="*/ 3045063 w 4077548"/>
              <a:gd name="connsiteY8" fmla="*/ 192151 h 1055687"/>
              <a:gd name="connsiteX9" fmla="*/ 1973817 w 4077548"/>
              <a:gd name="connsiteY9" fmla="*/ 57570 h 1055687"/>
              <a:gd name="connsiteX10" fmla="*/ 802623 w 4077548"/>
              <a:gd name="connsiteY10" fmla="*/ 137472 h 1055687"/>
              <a:gd name="connsiteX11" fmla="*/ 2142 w 4077548"/>
              <a:gd name="connsiteY11" fmla="*/ 14708 h 1055687"/>
              <a:gd name="connsiteX0" fmla="*/ 2142 w 4077548"/>
              <a:gd name="connsiteY0" fmla="*/ 19851 h 1060830"/>
              <a:gd name="connsiteX1" fmla="*/ 587930 w 4077548"/>
              <a:gd name="connsiteY1" fmla="*/ 648501 h 1060830"/>
              <a:gd name="connsiteX2" fmla="*/ 1188005 w 4077548"/>
              <a:gd name="connsiteY2" fmla="*/ 977113 h 1060830"/>
              <a:gd name="connsiteX3" fmla="*/ 2059542 w 4077548"/>
              <a:gd name="connsiteY3" fmla="*/ 1048551 h 1060830"/>
              <a:gd name="connsiteX4" fmla="*/ 2831067 w 4077548"/>
              <a:gd name="connsiteY4" fmla="*/ 948538 h 1060830"/>
              <a:gd name="connsiteX5" fmla="*/ 3502580 w 4077548"/>
              <a:gd name="connsiteY5" fmla="*/ 662788 h 1060830"/>
              <a:gd name="connsiteX6" fmla="*/ 3874055 w 4077548"/>
              <a:gd name="connsiteY6" fmla="*/ 277026 h 1060830"/>
              <a:gd name="connsiteX7" fmla="*/ 4031344 w 4077548"/>
              <a:gd name="connsiteY7" fmla="*/ 11388 h 1060830"/>
              <a:gd name="connsiteX8" fmla="*/ 3045063 w 4077548"/>
              <a:gd name="connsiteY8" fmla="*/ 197294 h 1060830"/>
              <a:gd name="connsiteX9" fmla="*/ 1973817 w 4077548"/>
              <a:gd name="connsiteY9" fmla="*/ 62713 h 1060830"/>
              <a:gd name="connsiteX10" fmla="*/ 802623 w 4077548"/>
              <a:gd name="connsiteY10" fmla="*/ 142615 h 1060830"/>
              <a:gd name="connsiteX11" fmla="*/ 2142 w 4077548"/>
              <a:gd name="connsiteY11" fmla="*/ 19851 h 1060830"/>
              <a:gd name="connsiteX0" fmla="*/ 2703 w 4078109"/>
              <a:gd name="connsiteY0" fmla="*/ 28539 h 1069518"/>
              <a:gd name="connsiteX1" fmla="*/ 588491 w 4078109"/>
              <a:gd name="connsiteY1" fmla="*/ 657189 h 1069518"/>
              <a:gd name="connsiteX2" fmla="*/ 1188566 w 4078109"/>
              <a:gd name="connsiteY2" fmla="*/ 985801 h 1069518"/>
              <a:gd name="connsiteX3" fmla="*/ 2060103 w 4078109"/>
              <a:gd name="connsiteY3" fmla="*/ 1057239 h 1069518"/>
              <a:gd name="connsiteX4" fmla="*/ 2831628 w 4078109"/>
              <a:gd name="connsiteY4" fmla="*/ 957226 h 1069518"/>
              <a:gd name="connsiteX5" fmla="*/ 3503141 w 4078109"/>
              <a:gd name="connsiteY5" fmla="*/ 671476 h 1069518"/>
              <a:gd name="connsiteX6" fmla="*/ 3874616 w 4078109"/>
              <a:gd name="connsiteY6" fmla="*/ 285714 h 1069518"/>
              <a:gd name="connsiteX7" fmla="*/ 4031905 w 4078109"/>
              <a:gd name="connsiteY7" fmla="*/ 20076 h 1069518"/>
              <a:gd name="connsiteX8" fmla="*/ 3045624 w 4078109"/>
              <a:gd name="connsiteY8" fmla="*/ 205982 h 1069518"/>
              <a:gd name="connsiteX9" fmla="*/ 1974378 w 4078109"/>
              <a:gd name="connsiteY9" fmla="*/ 71401 h 1069518"/>
              <a:gd name="connsiteX10" fmla="*/ 831886 w 4078109"/>
              <a:gd name="connsiteY10" fmla="*/ 96625 h 1069518"/>
              <a:gd name="connsiteX11" fmla="*/ 2703 w 4078109"/>
              <a:gd name="connsiteY11" fmla="*/ 28539 h 1069518"/>
              <a:gd name="connsiteX0" fmla="*/ 2703 w 4077118"/>
              <a:gd name="connsiteY0" fmla="*/ 28539 h 1069518"/>
              <a:gd name="connsiteX1" fmla="*/ 588491 w 4077118"/>
              <a:gd name="connsiteY1" fmla="*/ 657189 h 1069518"/>
              <a:gd name="connsiteX2" fmla="*/ 1188566 w 4077118"/>
              <a:gd name="connsiteY2" fmla="*/ 985801 h 1069518"/>
              <a:gd name="connsiteX3" fmla="*/ 2060103 w 4077118"/>
              <a:gd name="connsiteY3" fmla="*/ 1057239 h 1069518"/>
              <a:gd name="connsiteX4" fmla="*/ 2831628 w 4077118"/>
              <a:gd name="connsiteY4" fmla="*/ 957226 h 1069518"/>
              <a:gd name="connsiteX5" fmla="*/ 3503141 w 4077118"/>
              <a:gd name="connsiteY5" fmla="*/ 671476 h 1069518"/>
              <a:gd name="connsiteX6" fmla="*/ 3874616 w 4077118"/>
              <a:gd name="connsiteY6" fmla="*/ 285714 h 1069518"/>
              <a:gd name="connsiteX7" fmla="*/ 4031905 w 4077118"/>
              <a:gd name="connsiteY7" fmla="*/ 20076 h 1069518"/>
              <a:gd name="connsiteX8" fmla="*/ 3059976 w 4077118"/>
              <a:gd name="connsiteY8" fmla="*/ 118497 h 1069518"/>
              <a:gd name="connsiteX9" fmla="*/ 1974378 w 4077118"/>
              <a:gd name="connsiteY9" fmla="*/ 71401 h 1069518"/>
              <a:gd name="connsiteX10" fmla="*/ 831886 w 4077118"/>
              <a:gd name="connsiteY10" fmla="*/ 96625 h 1069518"/>
              <a:gd name="connsiteX11" fmla="*/ 2703 w 4077118"/>
              <a:gd name="connsiteY11" fmla="*/ 28539 h 1069518"/>
              <a:gd name="connsiteX0" fmla="*/ 2703 w 4154254"/>
              <a:gd name="connsiteY0" fmla="*/ 57305 h 1098284"/>
              <a:gd name="connsiteX1" fmla="*/ 588491 w 4154254"/>
              <a:gd name="connsiteY1" fmla="*/ 685955 h 1098284"/>
              <a:gd name="connsiteX2" fmla="*/ 1188566 w 4154254"/>
              <a:gd name="connsiteY2" fmla="*/ 1014567 h 1098284"/>
              <a:gd name="connsiteX3" fmla="*/ 2060103 w 4154254"/>
              <a:gd name="connsiteY3" fmla="*/ 1086005 h 1098284"/>
              <a:gd name="connsiteX4" fmla="*/ 2831628 w 4154254"/>
              <a:gd name="connsiteY4" fmla="*/ 985992 h 1098284"/>
              <a:gd name="connsiteX5" fmla="*/ 3503141 w 4154254"/>
              <a:gd name="connsiteY5" fmla="*/ 700242 h 1098284"/>
              <a:gd name="connsiteX6" fmla="*/ 3874616 w 4154254"/>
              <a:gd name="connsiteY6" fmla="*/ 314480 h 1098284"/>
              <a:gd name="connsiteX7" fmla="*/ 4117466 w 4154254"/>
              <a:gd name="connsiteY7" fmla="*/ 3331 h 1098284"/>
              <a:gd name="connsiteX8" fmla="*/ 3059976 w 4154254"/>
              <a:gd name="connsiteY8" fmla="*/ 147263 h 1098284"/>
              <a:gd name="connsiteX9" fmla="*/ 1974378 w 4154254"/>
              <a:gd name="connsiteY9" fmla="*/ 100167 h 1098284"/>
              <a:gd name="connsiteX10" fmla="*/ 831886 w 4154254"/>
              <a:gd name="connsiteY10" fmla="*/ 125391 h 1098284"/>
              <a:gd name="connsiteX11" fmla="*/ 2703 w 4154254"/>
              <a:gd name="connsiteY11" fmla="*/ 57305 h 1098284"/>
              <a:gd name="connsiteX0" fmla="*/ 2703 w 4154254"/>
              <a:gd name="connsiteY0" fmla="*/ 57305 h 1086005"/>
              <a:gd name="connsiteX1" fmla="*/ 588491 w 4154254"/>
              <a:gd name="connsiteY1" fmla="*/ 685955 h 1086005"/>
              <a:gd name="connsiteX2" fmla="*/ 1188566 w 4154254"/>
              <a:gd name="connsiteY2" fmla="*/ 1014567 h 1086005"/>
              <a:gd name="connsiteX3" fmla="*/ 2060103 w 4154254"/>
              <a:gd name="connsiteY3" fmla="*/ 1086005 h 1086005"/>
              <a:gd name="connsiteX4" fmla="*/ 3492099 w 4154254"/>
              <a:gd name="connsiteY4" fmla="*/ 1062643 h 1086005"/>
              <a:gd name="connsiteX5" fmla="*/ 3503141 w 4154254"/>
              <a:gd name="connsiteY5" fmla="*/ 700242 h 1086005"/>
              <a:gd name="connsiteX6" fmla="*/ 3874616 w 4154254"/>
              <a:gd name="connsiteY6" fmla="*/ 314480 h 1086005"/>
              <a:gd name="connsiteX7" fmla="*/ 4117466 w 4154254"/>
              <a:gd name="connsiteY7" fmla="*/ 3331 h 1086005"/>
              <a:gd name="connsiteX8" fmla="*/ 3059976 w 4154254"/>
              <a:gd name="connsiteY8" fmla="*/ 147263 h 1086005"/>
              <a:gd name="connsiteX9" fmla="*/ 1974378 w 4154254"/>
              <a:gd name="connsiteY9" fmla="*/ 100167 h 1086005"/>
              <a:gd name="connsiteX10" fmla="*/ 831886 w 4154254"/>
              <a:gd name="connsiteY10" fmla="*/ 125391 h 1086005"/>
              <a:gd name="connsiteX11" fmla="*/ 2703 w 4154254"/>
              <a:gd name="connsiteY11" fmla="*/ 57305 h 1086005"/>
              <a:gd name="connsiteX0" fmla="*/ 2703 w 4337498"/>
              <a:gd name="connsiteY0" fmla="*/ 57305 h 1086005"/>
              <a:gd name="connsiteX1" fmla="*/ 588491 w 4337498"/>
              <a:gd name="connsiteY1" fmla="*/ 685955 h 1086005"/>
              <a:gd name="connsiteX2" fmla="*/ 1188566 w 4337498"/>
              <a:gd name="connsiteY2" fmla="*/ 1014567 h 1086005"/>
              <a:gd name="connsiteX3" fmla="*/ 2060103 w 4337498"/>
              <a:gd name="connsiteY3" fmla="*/ 1086005 h 1086005"/>
              <a:gd name="connsiteX4" fmla="*/ 3492099 w 4337498"/>
              <a:gd name="connsiteY4" fmla="*/ 1062643 h 1086005"/>
              <a:gd name="connsiteX5" fmla="*/ 4331732 w 4337498"/>
              <a:gd name="connsiteY5" fmla="*/ 815218 h 1086005"/>
              <a:gd name="connsiteX6" fmla="*/ 3874616 w 4337498"/>
              <a:gd name="connsiteY6" fmla="*/ 314480 h 1086005"/>
              <a:gd name="connsiteX7" fmla="*/ 4117466 w 4337498"/>
              <a:gd name="connsiteY7" fmla="*/ 3331 h 1086005"/>
              <a:gd name="connsiteX8" fmla="*/ 3059976 w 4337498"/>
              <a:gd name="connsiteY8" fmla="*/ 147263 h 1086005"/>
              <a:gd name="connsiteX9" fmla="*/ 1974378 w 4337498"/>
              <a:gd name="connsiteY9" fmla="*/ 100167 h 1086005"/>
              <a:gd name="connsiteX10" fmla="*/ 831886 w 4337498"/>
              <a:gd name="connsiteY10" fmla="*/ 125391 h 1086005"/>
              <a:gd name="connsiteX11" fmla="*/ 2703 w 4337498"/>
              <a:gd name="connsiteY11" fmla="*/ 57305 h 1086005"/>
              <a:gd name="connsiteX0" fmla="*/ 2703 w 4754729"/>
              <a:gd name="connsiteY0" fmla="*/ 60695 h 1089395"/>
              <a:gd name="connsiteX1" fmla="*/ 588491 w 4754729"/>
              <a:gd name="connsiteY1" fmla="*/ 689345 h 1089395"/>
              <a:gd name="connsiteX2" fmla="*/ 1188566 w 4754729"/>
              <a:gd name="connsiteY2" fmla="*/ 1017957 h 1089395"/>
              <a:gd name="connsiteX3" fmla="*/ 2060103 w 4754729"/>
              <a:gd name="connsiteY3" fmla="*/ 1089395 h 1089395"/>
              <a:gd name="connsiteX4" fmla="*/ 3492099 w 4754729"/>
              <a:gd name="connsiteY4" fmla="*/ 1066033 h 1089395"/>
              <a:gd name="connsiteX5" fmla="*/ 4331732 w 4754729"/>
              <a:gd name="connsiteY5" fmla="*/ 818608 h 1089395"/>
              <a:gd name="connsiteX6" fmla="*/ 4751241 w 4754729"/>
              <a:gd name="connsiteY6" fmla="*/ 404102 h 1089395"/>
              <a:gd name="connsiteX7" fmla="*/ 4117466 w 4754729"/>
              <a:gd name="connsiteY7" fmla="*/ 6721 h 1089395"/>
              <a:gd name="connsiteX8" fmla="*/ 3059976 w 4754729"/>
              <a:gd name="connsiteY8" fmla="*/ 150653 h 1089395"/>
              <a:gd name="connsiteX9" fmla="*/ 1974378 w 4754729"/>
              <a:gd name="connsiteY9" fmla="*/ 103557 h 1089395"/>
              <a:gd name="connsiteX10" fmla="*/ 831886 w 4754729"/>
              <a:gd name="connsiteY10" fmla="*/ 128781 h 1089395"/>
              <a:gd name="connsiteX11" fmla="*/ 2703 w 4754729"/>
              <a:gd name="connsiteY11" fmla="*/ 60695 h 1089395"/>
              <a:gd name="connsiteX0" fmla="*/ 2703 w 5049180"/>
              <a:gd name="connsiteY0" fmla="*/ 28540 h 1057240"/>
              <a:gd name="connsiteX1" fmla="*/ 588491 w 5049180"/>
              <a:gd name="connsiteY1" fmla="*/ 657190 h 1057240"/>
              <a:gd name="connsiteX2" fmla="*/ 1188566 w 5049180"/>
              <a:gd name="connsiteY2" fmla="*/ 985802 h 1057240"/>
              <a:gd name="connsiteX3" fmla="*/ 2060103 w 5049180"/>
              <a:gd name="connsiteY3" fmla="*/ 1057240 h 1057240"/>
              <a:gd name="connsiteX4" fmla="*/ 3492099 w 5049180"/>
              <a:gd name="connsiteY4" fmla="*/ 1033878 h 1057240"/>
              <a:gd name="connsiteX5" fmla="*/ 4331732 w 5049180"/>
              <a:gd name="connsiteY5" fmla="*/ 786453 h 1057240"/>
              <a:gd name="connsiteX6" fmla="*/ 4751241 w 5049180"/>
              <a:gd name="connsiteY6" fmla="*/ 371947 h 1057240"/>
              <a:gd name="connsiteX7" fmla="*/ 4946056 w 5049180"/>
              <a:gd name="connsiteY7" fmla="*/ 12891 h 1057240"/>
              <a:gd name="connsiteX8" fmla="*/ 3059976 w 5049180"/>
              <a:gd name="connsiteY8" fmla="*/ 118498 h 1057240"/>
              <a:gd name="connsiteX9" fmla="*/ 1974378 w 5049180"/>
              <a:gd name="connsiteY9" fmla="*/ 71402 h 1057240"/>
              <a:gd name="connsiteX10" fmla="*/ 831886 w 5049180"/>
              <a:gd name="connsiteY10" fmla="*/ 96626 h 1057240"/>
              <a:gd name="connsiteX11" fmla="*/ 2703 w 5049180"/>
              <a:gd name="connsiteY11" fmla="*/ 28540 h 1057240"/>
              <a:gd name="connsiteX0" fmla="*/ 2703 w 5007665"/>
              <a:gd name="connsiteY0" fmla="*/ 41162 h 1069862"/>
              <a:gd name="connsiteX1" fmla="*/ 588491 w 5007665"/>
              <a:gd name="connsiteY1" fmla="*/ 669812 h 1069862"/>
              <a:gd name="connsiteX2" fmla="*/ 1188566 w 5007665"/>
              <a:gd name="connsiteY2" fmla="*/ 998424 h 1069862"/>
              <a:gd name="connsiteX3" fmla="*/ 2060103 w 5007665"/>
              <a:gd name="connsiteY3" fmla="*/ 1069862 h 1069862"/>
              <a:gd name="connsiteX4" fmla="*/ 3492099 w 5007665"/>
              <a:gd name="connsiteY4" fmla="*/ 1046500 h 1069862"/>
              <a:gd name="connsiteX5" fmla="*/ 4331732 w 5007665"/>
              <a:gd name="connsiteY5" fmla="*/ 799075 h 1069862"/>
              <a:gd name="connsiteX6" fmla="*/ 4751241 w 5007665"/>
              <a:gd name="connsiteY6" fmla="*/ 384569 h 1069862"/>
              <a:gd name="connsiteX7" fmla="*/ 4946056 w 5007665"/>
              <a:gd name="connsiteY7" fmla="*/ 25513 h 1069862"/>
              <a:gd name="connsiteX8" fmla="*/ 3648395 w 5007665"/>
              <a:gd name="connsiteY8" fmla="*/ 35306 h 1069862"/>
              <a:gd name="connsiteX9" fmla="*/ 1974378 w 5007665"/>
              <a:gd name="connsiteY9" fmla="*/ 84024 h 1069862"/>
              <a:gd name="connsiteX10" fmla="*/ 831886 w 5007665"/>
              <a:gd name="connsiteY10" fmla="*/ 109248 h 1069862"/>
              <a:gd name="connsiteX11" fmla="*/ 2703 w 5007665"/>
              <a:gd name="connsiteY11" fmla="*/ 41162 h 1069862"/>
              <a:gd name="connsiteX0" fmla="*/ 2703 w 4752430"/>
              <a:gd name="connsiteY0" fmla="*/ 81794 h 1110494"/>
              <a:gd name="connsiteX1" fmla="*/ 588491 w 4752430"/>
              <a:gd name="connsiteY1" fmla="*/ 710444 h 1110494"/>
              <a:gd name="connsiteX2" fmla="*/ 1188566 w 4752430"/>
              <a:gd name="connsiteY2" fmla="*/ 1039056 h 1110494"/>
              <a:gd name="connsiteX3" fmla="*/ 2060103 w 4752430"/>
              <a:gd name="connsiteY3" fmla="*/ 1110494 h 1110494"/>
              <a:gd name="connsiteX4" fmla="*/ 3492099 w 4752430"/>
              <a:gd name="connsiteY4" fmla="*/ 1087132 h 1110494"/>
              <a:gd name="connsiteX5" fmla="*/ 4331732 w 4752430"/>
              <a:gd name="connsiteY5" fmla="*/ 839707 h 1110494"/>
              <a:gd name="connsiteX6" fmla="*/ 4751241 w 4752430"/>
              <a:gd name="connsiteY6" fmla="*/ 425201 h 1110494"/>
              <a:gd name="connsiteX7" fmla="*/ 4429688 w 4752430"/>
              <a:gd name="connsiteY7" fmla="*/ 18238 h 1110494"/>
              <a:gd name="connsiteX8" fmla="*/ 3648395 w 4752430"/>
              <a:gd name="connsiteY8" fmla="*/ 75938 h 1110494"/>
              <a:gd name="connsiteX9" fmla="*/ 1974378 w 4752430"/>
              <a:gd name="connsiteY9" fmla="*/ 124656 h 1110494"/>
              <a:gd name="connsiteX10" fmla="*/ 831886 w 4752430"/>
              <a:gd name="connsiteY10" fmla="*/ 149880 h 1110494"/>
              <a:gd name="connsiteX11" fmla="*/ 2703 w 4752430"/>
              <a:gd name="connsiteY11" fmla="*/ 81794 h 1110494"/>
              <a:gd name="connsiteX0" fmla="*/ 2703 w 4486300"/>
              <a:gd name="connsiteY0" fmla="*/ 84398 h 1113098"/>
              <a:gd name="connsiteX1" fmla="*/ 588491 w 4486300"/>
              <a:gd name="connsiteY1" fmla="*/ 713048 h 1113098"/>
              <a:gd name="connsiteX2" fmla="*/ 1188566 w 4486300"/>
              <a:gd name="connsiteY2" fmla="*/ 1041660 h 1113098"/>
              <a:gd name="connsiteX3" fmla="*/ 2060103 w 4486300"/>
              <a:gd name="connsiteY3" fmla="*/ 1113098 h 1113098"/>
              <a:gd name="connsiteX4" fmla="*/ 3492099 w 4486300"/>
              <a:gd name="connsiteY4" fmla="*/ 1089736 h 1113098"/>
              <a:gd name="connsiteX5" fmla="*/ 4331732 w 4486300"/>
              <a:gd name="connsiteY5" fmla="*/ 842311 h 1113098"/>
              <a:gd name="connsiteX6" fmla="*/ 4415002 w 4486300"/>
              <a:gd name="connsiteY6" fmla="*/ 466130 h 1113098"/>
              <a:gd name="connsiteX7" fmla="*/ 4429688 w 4486300"/>
              <a:gd name="connsiteY7" fmla="*/ 20842 h 1113098"/>
              <a:gd name="connsiteX8" fmla="*/ 3648395 w 4486300"/>
              <a:gd name="connsiteY8" fmla="*/ 78542 h 1113098"/>
              <a:gd name="connsiteX9" fmla="*/ 1974378 w 4486300"/>
              <a:gd name="connsiteY9" fmla="*/ 127260 h 1113098"/>
              <a:gd name="connsiteX10" fmla="*/ 831886 w 4486300"/>
              <a:gd name="connsiteY10" fmla="*/ 152484 h 1113098"/>
              <a:gd name="connsiteX11" fmla="*/ 2703 w 4486300"/>
              <a:gd name="connsiteY11" fmla="*/ 84398 h 1113098"/>
              <a:gd name="connsiteX0" fmla="*/ 2703 w 4676753"/>
              <a:gd name="connsiteY0" fmla="*/ 75984 h 1104684"/>
              <a:gd name="connsiteX1" fmla="*/ 588491 w 4676753"/>
              <a:gd name="connsiteY1" fmla="*/ 704634 h 1104684"/>
              <a:gd name="connsiteX2" fmla="*/ 1188566 w 4676753"/>
              <a:gd name="connsiteY2" fmla="*/ 1033246 h 1104684"/>
              <a:gd name="connsiteX3" fmla="*/ 2060103 w 4676753"/>
              <a:gd name="connsiteY3" fmla="*/ 1104684 h 1104684"/>
              <a:gd name="connsiteX4" fmla="*/ 3492099 w 4676753"/>
              <a:gd name="connsiteY4" fmla="*/ 1081322 h 1104684"/>
              <a:gd name="connsiteX5" fmla="*/ 4331732 w 4676753"/>
              <a:gd name="connsiteY5" fmla="*/ 833897 h 1104684"/>
              <a:gd name="connsiteX6" fmla="*/ 4415002 w 4676753"/>
              <a:gd name="connsiteY6" fmla="*/ 457716 h 1104684"/>
              <a:gd name="connsiteX7" fmla="*/ 4645842 w 4676753"/>
              <a:gd name="connsiteY7" fmla="*/ 22010 h 1104684"/>
              <a:gd name="connsiteX8" fmla="*/ 3648395 w 4676753"/>
              <a:gd name="connsiteY8" fmla="*/ 70128 h 1104684"/>
              <a:gd name="connsiteX9" fmla="*/ 1974378 w 4676753"/>
              <a:gd name="connsiteY9" fmla="*/ 118846 h 1104684"/>
              <a:gd name="connsiteX10" fmla="*/ 831886 w 4676753"/>
              <a:gd name="connsiteY10" fmla="*/ 144070 h 1104684"/>
              <a:gd name="connsiteX11" fmla="*/ 2703 w 4676753"/>
              <a:gd name="connsiteY11" fmla="*/ 75984 h 1104684"/>
              <a:gd name="connsiteX0" fmla="*/ 2703 w 4698265"/>
              <a:gd name="connsiteY0" fmla="*/ 82742 h 1111442"/>
              <a:gd name="connsiteX1" fmla="*/ 588491 w 4698265"/>
              <a:gd name="connsiteY1" fmla="*/ 711392 h 1111442"/>
              <a:gd name="connsiteX2" fmla="*/ 1188566 w 4698265"/>
              <a:gd name="connsiteY2" fmla="*/ 1040004 h 1111442"/>
              <a:gd name="connsiteX3" fmla="*/ 2060103 w 4698265"/>
              <a:gd name="connsiteY3" fmla="*/ 1111442 h 1111442"/>
              <a:gd name="connsiteX4" fmla="*/ 3492099 w 4698265"/>
              <a:gd name="connsiteY4" fmla="*/ 1088080 h 1111442"/>
              <a:gd name="connsiteX5" fmla="*/ 4331732 w 4698265"/>
              <a:gd name="connsiteY5" fmla="*/ 840655 h 1111442"/>
              <a:gd name="connsiteX6" fmla="*/ 4535088 w 4698265"/>
              <a:gd name="connsiteY6" fmla="*/ 560287 h 1111442"/>
              <a:gd name="connsiteX7" fmla="*/ 4645842 w 4698265"/>
              <a:gd name="connsiteY7" fmla="*/ 28768 h 1111442"/>
              <a:gd name="connsiteX8" fmla="*/ 3648395 w 4698265"/>
              <a:gd name="connsiteY8" fmla="*/ 76886 h 1111442"/>
              <a:gd name="connsiteX9" fmla="*/ 1974378 w 4698265"/>
              <a:gd name="connsiteY9" fmla="*/ 125604 h 1111442"/>
              <a:gd name="connsiteX10" fmla="*/ 831886 w 4698265"/>
              <a:gd name="connsiteY10" fmla="*/ 150828 h 1111442"/>
              <a:gd name="connsiteX11" fmla="*/ 2703 w 4698265"/>
              <a:gd name="connsiteY11" fmla="*/ 82742 h 1111442"/>
              <a:gd name="connsiteX0" fmla="*/ 2703 w 4703635"/>
              <a:gd name="connsiteY0" fmla="*/ 82742 h 1111442"/>
              <a:gd name="connsiteX1" fmla="*/ 588491 w 4703635"/>
              <a:gd name="connsiteY1" fmla="*/ 711392 h 1111442"/>
              <a:gd name="connsiteX2" fmla="*/ 1188566 w 4703635"/>
              <a:gd name="connsiteY2" fmla="*/ 1040004 h 1111442"/>
              <a:gd name="connsiteX3" fmla="*/ 2060103 w 4703635"/>
              <a:gd name="connsiteY3" fmla="*/ 1111442 h 1111442"/>
              <a:gd name="connsiteX4" fmla="*/ 3492099 w 4703635"/>
              <a:gd name="connsiteY4" fmla="*/ 1088080 h 1111442"/>
              <a:gd name="connsiteX5" fmla="*/ 4127586 w 4703635"/>
              <a:gd name="connsiteY5" fmla="*/ 965212 h 1111442"/>
              <a:gd name="connsiteX6" fmla="*/ 4535088 w 4703635"/>
              <a:gd name="connsiteY6" fmla="*/ 560287 h 1111442"/>
              <a:gd name="connsiteX7" fmla="*/ 4645842 w 4703635"/>
              <a:gd name="connsiteY7" fmla="*/ 28768 h 1111442"/>
              <a:gd name="connsiteX8" fmla="*/ 3648395 w 4703635"/>
              <a:gd name="connsiteY8" fmla="*/ 76886 h 1111442"/>
              <a:gd name="connsiteX9" fmla="*/ 1974378 w 4703635"/>
              <a:gd name="connsiteY9" fmla="*/ 125604 h 1111442"/>
              <a:gd name="connsiteX10" fmla="*/ 831886 w 4703635"/>
              <a:gd name="connsiteY10" fmla="*/ 150828 h 1111442"/>
              <a:gd name="connsiteX11" fmla="*/ 2703 w 4703635"/>
              <a:gd name="connsiteY11" fmla="*/ 82742 h 1111442"/>
              <a:gd name="connsiteX0" fmla="*/ 2703 w 4687498"/>
              <a:gd name="connsiteY0" fmla="*/ 82742 h 1111442"/>
              <a:gd name="connsiteX1" fmla="*/ 588491 w 4687498"/>
              <a:gd name="connsiteY1" fmla="*/ 711392 h 1111442"/>
              <a:gd name="connsiteX2" fmla="*/ 1188566 w 4687498"/>
              <a:gd name="connsiteY2" fmla="*/ 1040004 h 1111442"/>
              <a:gd name="connsiteX3" fmla="*/ 2060103 w 4687498"/>
              <a:gd name="connsiteY3" fmla="*/ 1111442 h 1111442"/>
              <a:gd name="connsiteX4" fmla="*/ 3492099 w 4687498"/>
              <a:gd name="connsiteY4" fmla="*/ 1088080 h 1111442"/>
              <a:gd name="connsiteX5" fmla="*/ 4127586 w 4687498"/>
              <a:gd name="connsiteY5" fmla="*/ 965212 h 1111442"/>
              <a:gd name="connsiteX6" fmla="*/ 4463037 w 4687498"/>
              <a:gd name="connsiteY6" fmla="*/ 560287 h 1111442"/>
              <a:gd name="connsiteX7" fmla="*/ 4645842 w 4687498"/>
              <a:gd name="connsiteY7" fmla="*/ 28768 h 1111442"/>
              <a:gd name="connsiteX8" fmla="*/ 3648395 w 4687498"/>
              <a:gd name="connsiteY8" fmla="*/ 76886 h 1111442"/>
              <a:gd name="connsiteX9" fmla="*/ 1974378 w 4687498"/>
              <a:gd name="connsiteY9" fmla="*/ 125604 h 1111442"/>
              <a:gd name="connsiteX10" fmla="*/ 831886 w 4687498"/>
              <a:gd name="connsiteY10" fmla="*/ 150828 h 1111442"/>
              <a:gd name="connsiteX11" fmla="*/ 2703 w 4687498"/>
              <a:gd name="connsiteY11" fmla="*/ 82742 h 1111442"/>
              <a:gd name="connsiteX0" fmla="*/ 2703 w 4687498"/>
              <a:gd name="connsiteY0" fmla="*/ 82742 h 1114605"/>
              <a:gd name="connsiteX1" fmla="*/ 588491 w 4687498"/>
              <a:gd name="connsiteY1" fmla="*/ 711392 h 1114605"/>
              <a:gd name="connsiteX2" fmla="*/ 1188566 w 4687498"/>
              <a:gd name="connsiteY2" fmla="*/ 1040004 h 1114605"/>
              <a:gd name="connsiteX3" fmla="*/ 2060103 w 4687498"/>
              <a:gd name="connsiteY3" fmla="*/ 1111442 h 1114605"/>
              <a:gd name="connsiteX4" fmla="*/ 3215902 w 4687498"/>
              <a:gd name="connsiteY4" fmla="*/ 1088080 h 1114605"/>
              <a:gd name="connsiteX5" fmla="*/ 4127586 w 4687498"/>
              <a:gd name="connsiteY5" fmla="*/ 965212 h 1114605"/>
              <a:gd name="connsiteX6" fmla="*/ 4463037 w 4687498"/>
              <a:gd name="connsiteY6" fmla="*/ 560287 h 1114605"/>
              <a:gd name="connsiteX7" fmla="*/ 4645842 w 4687498"/>
              <a:gd name="connsiteY7" fmla="*/ 28768 h 1114605"/>
              <a:gd name="connsiteX8" fmla="*/ 3648395 w 4687498"/>
              <a:gd name="connsiteY8" fmla="*/ 76886 h 1114605"/>
              <a:gd name="connsiteX9" fmla="*/ 1974378 w 4687498"/>
              <a:gd name="connsiteY9" fmla="*/ 125604 h 1114605"/>
              <a:gd name="connsiteX10" fmla="*/ 831886 w 4687498"/>
              <a:gd name="connsiteY10" fmla="*/ 150828 h 1114605"/>
              <a:gd name="connsiteX11" fmla="*/ 2703 w 4687498"/>
              <a:gd name="connsiteY11" fmla="*/ 82742 h 1114605"/>
              <a:gd name="connsiteX0" fmla="*/ 2703 w 4689342"/>
              <a:gd name="connsiteY0" fmla="*/ 82742 h 1114605"/>
              <a:gd name="connsiteX1" fmla="*/ 588491 w 4689342"/>
              <a:gd name="connsiteY1" fmla="*/ 711392 h 1114605"/>
              <a:gd name="connsiteX2" fmla="*/ 1188566 w 4689342"/>
              <a:gd name="connsiteY2" fmla="*/ 1040004 h 1114605"/>
              <a:gd name="connsiteX3" fmla="*/ 2060103 w 4689342"/>
              <a:gd name="connsiteY3" fmla="*/ 1111442 h 1114605"/>
              <a:gd name="connsiteX4" fmla="*/ 3215902 w 4689342"/>
              <a:gd name="connsiteY4" fmla="*/ 1088080 h 1114605"/>
              <a:gd name="connsiteX5" fmla="*/ 4031519 w 4689342"/>
              <a:gd name="connsiteY5" fmla="*/ 965212 h 1114605"/>
              <a:gd name="connsiteX6" fmla="*/ 4463037 w 4689342"/>
              <a:gd name="connsiteY6" fmla="*/ 560287 h 1114605"/>
              <a:gd name="connsiteX7" fmla="*/ 4645842 w 4689342"/>
              <a:gd name="connsiteY7" fmla="*/ 28768 h 1114605"/>
              <a:gd name="connsiteX8" fmla="*/ 3648395 w 4689342"/>
              <a:gd name="connsiteY8" fmla="*/ 76886 h 1114605"/>
              <a:gd name="connsiteX9" fmla="*/ 1974378 w 4689342"/>
              <a:gd name="connsiteY9" fmla="*/ 125604 h 1114605"/>
              <a:gd name="connsiteX10" fmla="*/ 831886 w 4689342"/>
              <a:gd name="connsiteY10" fmla="*/ 150828 h 1114605"/>
              <a:gd name="connsiteX11" fmla="*/ 2703 w 4689342"/>
              <a:gd name="connsiteY11" fmla="*/ 82742 h 1114605"/>
              <a:gd name="connsiteX0" fmla="*/ 2703 w 4689342"/>
              <a:gd name="connsiteY0" fmla="*/ 82742 h 1117761"/>
              <a:gd name="connsiteX1" fmla="*/ 588491 w 4689342"/>
              <a:gd name="connsiteY1" fmla="*/ 711392 h 1117761"/>
              <a:gd name="connsiteX2" fmla="*/ 1188566 w 4689342"/>
              <a:gd name="connsiteY2" fmla="*/ 1040004 h 1117761"/>
              <a:gd name="connsiteX3" fmla="*/ 2060103 w 4689342"/>
              <a:gd name="connsiteY3" fmla="*/ 1111442 h 1117761"/>
              <a:gd name="connsiteX4" fmla="*/ 2951714 w 4689342"/>
              <a:gd name="connsiteY4" fmla="*/ 1097661 h 1117761"/>
              <a:gd name="connsiteX5" fmla="*/ 4031519 w 4689342"/>
              <a:gd name="connsiteY5" fmla="*/ 965212 h 1117761"/>
              <a:gd name="connsiteX6" fmla="*/ 4463037 w 4689342"/>
              <a:gd name="connsiteY6" fmla="*/ 560287 h 1117761"/>
              <a:gd name="connsiteX7" fmla="*/ 4645842 w 4689342"/>
              <a:gd name="connsiteY7" fmla="*/ 28768 h 1117761"/>
              <a:gd name="connsiteX8" fmla="*/ 3648395 w 4689342"/>
              <a:gd name="connsiteY8" fmla="*/ 76886 h 1117761"/>
              <a:gd name="connsiteX9" fmla="*/ 1974378 w 4689342"/>
              <a:gd name="connsiteY9" fmla="*/ 125604 h 1117761"/>
              <a:gd name="connsiteX10" fmla="*/ 831886 w 4689342"/>
              <a:gd name="connsiteY10" fmla="*/ 150828 h 1117761"/>
              <a:gd name="connsiteX11" fmla="*/ 2703 w 4689342"/>
              <a:gd name="connsiteY11" fmla="*/ 82742 h 1117761"/>
              <a:gd name="connsiteX0" fmla="*/ 2703 w 4694592"/>
              <a:gd name="connsiteY0" fmla="*/ 82742 h 1117313"/>
              <a:gd name="connsiteX1" fmla="*/ 588491 w 4694592"/>
              <a:gd name="connsiteY1" fmla="*/ 711392 h 1117313"/>
              <a:gd name="connsiteX2" fmla="*/ 1188566 w 4694592"/>
              <a:gd name="connsiteY2" fmla="*/ 1040004 h 1117313"/>
              <a:gd name="connsiteX3" fmla="*/ 2060103 w 4694592"/>
              <a:gd name="connsiteY3" fmla="*/ 1111442 h 1117313"/>
              <a:gd name="connsiteX4" fmla="*/ 2951714 w 4694592"/>
              <a:gd name="connsiteY4" fmla="*/ 1097661 h 1117313"/>
              <a:gd name="connsiteX5" fmla="*/ 3791349 w 4694592"/>
              <a:gd name="connsiteY5" fmla="*/ 974794 h 1117313"/>
              <a:gd name="connsiteX6" fmla="*/ 4463037 w 4694592"/>
              <a:gd name="connsiteY6" fmla="*/ 560287 h 1117313"/>
              <a:gd name="connsiteX7" fmla="*/ 4645842 w 4694592"/>
              <a:gd name="connsiteY7" fmla="*/ 28768 h 1117313"/>
              <a:gd name="connsiteX8" fmla="*/ 3648395 w 4694592"/>
              <a:gd name="connsiteY8" fmla="*/ 76886 h 1117313"/>
              <a:gd name="connsiteX9" fmla="*/ 1974378 w 4694592"/>
              <a:gd name="connsiteY9" fmla="*/ 125604 h 1117313"/>
              <a:gd name="connsiteX10" fmla="*/ 831886 w 4694592"/>
              <a:gd name="connsiteY10" fmla="*/ 150828 h 1117313"/>
              <a:gd name="connsiteX11" fmla="*/ 2703 w 4694592"/>
              <a:gd name="connsiteY11" fmla="*/ 82742 h 1117313"/>
              <a:gd name="connsiteX0" fmla="*/ 2703 w 4666566"/>
              <a:gd name="connsiteY0" fmla="*/ 83423 h 1117994"/>
              <a:gd name="connsiteX1" fmla="*/ 588491 w 4666566"/>
              <a:gd name="connsiteY1" fmla="*/ 712073 h 1117994"/>
              <a:gd name="connsiteX2" fmla="*/ 1188566 w 4666566"/>
              <a:gd name="connsiteY2" fmla="*/ 1040685 h 1117994"/>
              <a:gd name="connsiteX3" fmla="*/ 2060103 w 4666566"/>
              <a:gd name="connsiteY3" fmla="*/ 1112123 h 1117994"/>
              <a:gd name="connsiteX4" fmla="*/ 2951714 w 4666566"/>
              <a:gd name="connsiteY4" fmla="*/ 1098342 h 1117994"/>
              <a:gd name="connsiteX5" fmla="*/ 3791349 w 4666566"/>
              <a:gd name="connsiteY5" fmla="*/ 975475 h 1117994"/>
              <a:gd name="connsiteX6" fmla="*/ 4282909 w 4666566"/>
              <a:gd name="connsiteY6" fmla="*/ 570549 h 1117994"/>
              <a:gd name="connsiteX7" fmla="*/ 4645842 w 4666566"/>
              <a:gd name="connsiteY7" fmla="*/ 29449 h 1117994"/>
              <a:gd name="connsiteX8" fmla="*/ 3648395 w 4666566"/>
              <a:gd name="connsiteY8" fmla="*/ 77567 h 1117994"/>
              <a:gd name="connsiteX9" fmla="*/ 1974378 w 4666566"/>
              <a:gd name="connsiteY9" fmla="*/ 126285 h 1117994"/>
              <a:gd name="connsiteX10" fmla="*/ 831886 w 4666566"/>
              <a:gd name="connsiteY10" fmla="*/ 151509 h 1117994"/>
              <a:gd name="connsiteX11" fmla="*/ 2703 w 4666566"/>
              <a:gd name="connsiteY11" fmla="*/ 83423 h 1117994"/>
              <a:gd name="connsiteX0" fmla="*/ 2703 w 4666567"/>
              <a:gd name="connsiteY0" fmla="*/ 37288 h 1071859"/>
              <a:gd name="connsiteX1" fmla="*/ 588491 w 4666567"/>
              <a:gd name="connsiteY1" fmla="*/ 665938 h 1071859"/>
              <a:gd name="connsiteX2" fmla="*/ 1188566 w 4666567"/>
              <a:gd name="connsiteY2" fmla="*/ 994550 h 1071859"/>
              <a:gd name="connsiteX3" fmla="*/ 2060103 w 4666567"/>
              <a:gd name="connsiteY3" fmla="*/ 1065988 h 1071859"/>
              <a:gd name="connsiteX4" fmla="*/ 2951714 w 4666567"/>
              <a:gd name="connsiteY4" fmla="*/ 1052207 h 1071859"/>
              <a:gd name="connsiteX5" fmla="*/ 3791349 w 4666567"/>
              <a:gd name="connsiteY5" fmla="*/ 929340 h 1071859"/>
              <a:gd name="connsiteX6" fmla="*/ 4282909 w 4666567"/>
              <a:gd name="connsiteY6" fmla="*/ 524414 h 1071859"/>
              <a:gd name="connsiteX7" fmla="*/ 4645843 w 4666567"/>
              <a:gd name="connsiteY7" fmla="*/ 40802 h 1071859"/>
              <a:gd name="connsiteX8" fmla="*/ 3648395 w 4666567"/>
              <a:gd name="connsiteY8" fmla="*/ 31432 h 1071859"/>
              <a:gd name="connsiteX9" fmla="*/ 1974378 w 4666567"/>
              <a:gd name="connsiteY9" fmla="*/ 80150 h 1071859"/>
              <a:gd name="connsiteX10" fmla="*/ 831886 w 4666567"/>
              <a:gd name="connsiteY10" fmla="*/ 105374 h 1071859"/>
              <a:gd name="connsiteX11" fmla="*/ 2703 w 4666567"/>
              <a:gd name="connsiteY11" fmla="*/ 37288 h 1071859"/>
              <a:gd name="connsiteX0" fmla="*/ 2703 w 4672210"/>
              <a:gd name="connsiteY0" fmla="*/ 28540 h 1063111"/>
              <a:gd name="connsiteX1" fmla="*/ 588491 w 4672210"/>
              <a:gd name="connsiteY1" fmla="*/ 657190 h 1063111"/>
              <a:gd name="connsiteX2" fmla="*/ 1188566 w 4672210"/>
              <a:gd name="connsiteY2" fmla="*/ 985802 h 1063111"/>
              <a:gd name="connsiteX3" fmla="*/ 2060103 w 4672210"/>
              <a:gd name="connsiteY3" fmla="*/ 1057240 h 1063111"/>
              <a:gd name="connsiteX4" fmla="*/ 2951714 w 4672210"/>
              <a:gd name="connsiteY4" fmla="*/ 1043459 h 1063111"/>
              <a:gd name="connsiteX5" fmla="*/ 3791349 w 4672210"/>
              <a:gd name="connsiteY5" fmla="*/ 920592 h 1063111"/>
              <a:gd name="connsiteX6" fmla="*/ 4282909 w 4672210"/>
              <a:gd name="connsiteY6" fmla="*/ 515666 h 1063111"/>
              <a:gd name="connsiteX7" fmla="*/ 4645843 w 4672210"/>
              <a:gd name="connsiteY7" fmla="*/ 32054 h 1063111"/>
              <a:gd name="connsiteX8" fmla="*/ 3540318 w 4672210"/>
              <a:gd name="connsiteY8" fmla="*/ 89753 h 1063111"/>
              <a:gd name="connsiteX9" fmla="*/ 1974378 w 4672210"/>
              <a:gd name="connsiteY9" fmla="*/ 71402 h 1063111"/>
              <a:gd name="connsiteX10" fmla="*/ 831886 w 4672210"/>
              <a:gd name="connsiteY10" fmla="*/ 96626 h 1063111"/>
              <a:gd name="connsiteX11" fmla="*/ 2703 w 4672210"/>
              <a:gd name="connsiteY11" fmla="*/ 28540 h 1063111"/>
              <a:gd name="connsiteX0" fmla="*/ 2703 w 4729563"/>
              <a:gd name="connsiteY0" fmla="*/ 44603 h 1079174"/>
              <a:gd name="connsiteX1" fmla="*/ 588491 w 4729563"/>
              <a:gd name="connsiteY1" fmla="*/ 673253 h 1079174"/>
              <a:gd name="connsiteX2" fmla="*/ 1188566 w 4729563"/>
              <a:gd name="connsiteY2" fmla="*/ 1001865 h 1079174"/>
              <a:gd name="connsiteX3" fmla="*/ 2060103 w 4729563"/>
              <a:gd name="connsiteY3" fmla="*/ 1073303 h 1079174"/>
              <a:gd name="connsiteX4" fmla="*/ 2951714 w 4729563"/>
              <a:gd name="connsiteY4" fmla="*/ 1059522 h 1079174"/>
              <a:gd name="connsiteX5" fmla="*/ 3791349 w 4729563"/>
              <a:gd name="connsiteY5" fmla="*/ 936655 h 1079174"/>
              <a:gd name="connsiteX6" fmla="*/ 4282909 w 4729563"/>
              <a:gd name="connsiteY6" fmla="*/ 531729 h 1079174"/>
              <a:gd name="connsiteX7" fmla="*/ 4705886 w 4729563"/>
              <a:gd name="connsiteY7" fmla="*/ 19373 h 1079174"/>
              <a:gd name="connsiteX8" fmla="*/ 3540318 w 4729563"/>
              <a:gd name="connsiteY8" fmla="*/ 105816 h 1079174"/>
              <a:gd name="connsiteX9" fmla="*/ 1974378 w 4729563"/>
              <a:gd name="connsiteY9" fmla="*/ 87465 h 1079174"/>
              <a:gd name="connsiteX10" fmla="*/ 831886 w 4729563"/>
              <a:gd name="connsiteY10" fmla="*/ 112689 h 1079174"/>
              <a:gd name="connsiteX11" fmla="*/ 2703 w 4729563"/>
              <a:gd name="connsiteY11" fmla="*/ 44603 h 1079174"/>
              <a:gd name="connsiteX0" fmla="*/ 2703 w 4765206"/>
              <a:gd name="connsiteY0" fmla="*/ 50142 h 1084713"/>
              <a:gd name="connsiteX1" fmla="*/ 588491 w 4765206"/>
              <a:gd name="connsiteY1" fmla="*/ 678792 h 1084713"/>
              <a:gd name="connsiteX2" fmla="*/ 1188566 w 4765206"/>
              <a:gd name="connsiteY2" fmla="*/ 1007404 h 1084713"/>
              <a:gd name="connsiteX3" fmla="*/ 2060103 w 4765206"/>
              <a:gd name="connsiteY3" fmla="*/ 1078842 h 1084713"/>
              <a:gd name="connsiteX4" fmla="*/ 2951714 w 4765206"/>
              <a:gd name="connsiteY4" fmla="*/ 1065061 h 1084713"/>
              <a:gd name="connsiteX5" fmla="*/ 3791349 w 4765206"/>
              <a:gd name="connsiteY5" fmla="*/ 942194 h 1084713"/>
              <a:gd name="connsiteX6" fmla="*/ 4511072 w 4765206"/>
              <a:gd name="connsiteY6" fmla="*/ 623500 h 1084713"/>
              <a:gd name="connsiteX7" fmla="*/ 4705886 w 4765206"/>
              <a:gd name="connsiteY7" fmla="*/ 24912 h 1084713"/>
              <a:gd name="connsiteX8" fmla="*/ 3540318 w 4765206"/>
              <a:gd name="connsiteY8" fmla="*/ 111355 h 1084713"/>
              <a:gd name="connsiteX9" fmla="*/ 1974378 w 4765206"/>
              <a:gd name="connsiteY9" fmla="*/ 93004 h 1084713"/>
              <a:gd name="connsiteX10" fmla="*/ 831886 w 4765206"/>
              <a:gd name="connsiteY10" fmla="*/ 118228 h 1084713"/>
              <a:gd name="connsiteX11" fmla="*/ 2703 w 4765206"/>
              <a:gd name="connsiteY11" fmla="*/ 50142 h 1084713"/>
              <a:gd name="connsiteX0" fmla="*/ 2703 w 4972131"/>
              <a:gd name="connsiteY0" fmla="*/ 32949 h 1067520"/>
              <a:gd name="connsiteX1" fmla="*/ 588491 w 4972131"/>
              <a:gd name="connsiteY1" fmla="*/ 661599 h 1067520"/>
              <a:gd name="connsiteX2" fmla="*/ 1188566 w 4972131"/>
              <a:gd name="connsiteY2" fmla="*/ 990211 h 1067520"/>
              <a:gd name="connsiteX3" fmla="*/ 2060103 w 4972131"/>
              <a:gd name="connsiteY3" fmla="*/ 1061649 h 1067520"/>
              <a:gd name="connsiteX4" fmla="*/ 2951714 w 4972131"/>
              <a:gd name="connsiteY4" fmla="*/ 1047868 h 1067520"/>
              <a:gd name="connsiteX5" fmla="*/ 3791349 w 4972131"/>
              <a:gd name="connsiteY5" fmla="*/ 925001 h 1067520"/>
              <a:gd name="connsiteX6" fmla="*/ 4511072 w 4972131"/>
              <a:gd name="connsiteY6" fmla="*/ 606307 h 1067520"/>
              <a:gd name="connsiteX7" fmla="*/ 4934049 w 4972131"/>
              <a:gd name="connsiteY7" fmla="*/ 26882 h 1067520"/>
              <a:gd name="connsiteX8" fmla="*/ 3540318 w 4972131"/>
              <a:gd name="connsiteY8" fmla="*/ 94162 h 1067520"/>
              <a:gd name="connsiteX9" fmla="*/ 1974378 w 4972131"/>
              <a:gd name="connsiteY9" fmla="*/ 75811 h 1067520"/>
              <a:gd name="connsiteX10" fmla="*/ 831886 w 4972131"/>
              <a:gd name="connsiteY10" fmla="*/ 101035 h 1067520"/>
              <a:gd name="connsiteX11" fmla="*/ 2703 w 4972131"/>
              <a:gd name="connsiteY11" fmla="*/ 32949 h 1067520"/>
              <a:gd name="connsiteX0" fmla="*/ 2703 w 4927236"/>
              <a:gd name="connsiteY0" fmla="*/ 58844 h 1093415"/>
              <a:gd name="connsiteX1" fmla="*/ 588491 w 4927236"/>
              <a:gd name="connsiteY1" fmla="*/ 687494 h 1093415"/>
              <a:gd name="connsiteX2" fmla="*/ 1188566 w 4927236"/>
              <a:gd name="connsiteY2" fmla="*/ 1016106 h 1093415"/>
              <a:gd name="connsiteX3" fmla="*/ 2060103 w 4927236"/>
              <a:gd name="connsiteY3" fmla="*/ 1087544 h 1093415"/>
              <a:gd name="connsiteX4" fmla="*/ 2951714 w 4927236"/>
              <a:gd name="connsiteY4" fmla="*/ 1073763 h 1093415"/>
              <a:gd name="connsiteX5" fmla="*/ 3791349 w 4927236"/>
              <a:gd name="connsiteY5" fmla="*/ 950896 h 1093415"/>
              <a:gd name="connsiteX6" fmla="*/ 4511072 w 4927236"/>
              <a:gd name="connsiteY6" fmla="*/ 632202 h 1093415"/>
              <a:gd name="connsiteX7" fmla="*/ 4886015 w 4927236"/>
              <a:gd name="connsiteY7" fmla="*/ 24033 h 1093415"/>
              <a:gd name="connsiteX8" fmla="*/ 3540318 w 4927236"/>
              <a:gd name="connsiteY8" fmla="*/ 120057 h 1093415"/>
              <a:gd name="connsiteX9" fmla="*/ 1974378 w 4927236"/>
              <a:gd name="connsiteY9" fmla="*/ 101706 h 1093415"/>
              <a:gd name="connsiteX10" fmla="*/ 831886 w 4927236"/>
              <a:gd name="connsiteY10" fmla="*/ 126930 h 1093415"/>
              <a:gd name="connsiteX11" fmla="*/ 2703 w 4927236"/>
              <a:gd name="connsiteY11" fmla="*/ 58844 h 1093415"/>
              <a:gd name="connsiteX0" fmla="*/ 2703 w 4927236"/>
              <a:gd name="connsiteY0" fmla="*/ 505978 h 1540549"/>
              <a:gd name="connsiteX1" fmla="*/ 588491 w 4927236"/>
              <a:gd name="connsiteY1" fmla="*/ 1134628 h 1540549"/>
              <a:gd name="connsiteX2" fmla="*/ 1188566 w 4927236"/>
              <a:gd name="connsiteY2" fmla="*/ 1463240 h 1540549"/>
              <a:gd name="connsiteX3" fmla="*/ 2060103 w 4927236"/>
              <a:gd name="connsiteY3" fmla="*/ 1534678 h 1540549"/>
              <a:gd name="connsiteX4" fmla="*/ 2951714 w 4927236"/>
              <a:gd name="connsiteY4" fmla="*/ 1520897 h 1540549"/>
              <a:gd name="connsiteX5" fmla="*/ 3791349 w 4927236"/>
              <a:gd name="connsiteY5" fmla="*/ 1398030 h 1540549"/>
              <a:gd name="connsiteX6" fmla="*/ 4511072 w 4927236"/>
              <a:gd name="connsiteY6" fmla="*/ 1079336 h 1540549"/>
              <a:gd name="connsiteX7" fmla="*/ 4886015 w 4927236"/>
              <a:gd name="connsiteY7" fmla="*/ 471167 h 1540549"/>
              <a:gd name="connsiteX8" fmla="*/ 3540318 w 4927236"/>
              <a:gd name="connsiteY8" fmla="*/ 567191 h 1540549"/>
              <a:gd name="connsiteX9" fmla="*/ 1779660 w 4927236"/>
              <a:gd name="connsiteY9" fmla="*/ 0 h 1540549"/>
              <a:gd name="connsiteX10" fmla="*/ 831886 w 4927236"/>
              <a:gd name="connsiteY10" fmla="*/ 574064 h 1540549"/>
              <a:gd name="connsiteX11" fmla="*/ 2703 w 4927236"/>
              <a:gd name="connsiteY11" fmla="*/ 505978 h 1540549"/>
              <a:gd name="connsiteX0" fmla="*/ 124 w 4924657"/>
              <a:gd name="connsiteY0" fmla="*/ 594710 h 1629281"/>
              <a:gd name="connsiteX1" fmla="*/ 585912 w 4924657"/>
              <a:gd name="connsiteY1" fmla="*/ 1223360 h 1629281"/>
              <a:gd name="connsiteX2" fmla="*/ 1185987 w 4924657"/>
              <a:gd name="connsiteY2" fmla="*/ 1551972 h 1629281"/>
              <a:gd name="connsiteX3" fmla="*/ 2057524 w 4924657"/>
              <a:gd name="connsiteY3" fmla="*/ 1623410 h 1629281"/>
              <a:gd name="connsiteX4" fmla="*/ 2949135 w 4924657"/>
              <a:gd name="connsiteY4" fmla="*/ 1609629 h 1629281"/>
              <a:gd name="connsiteX5" fmla="*/ 3788770 w 4924657"/>
              <a:gd name="connsiteY5" fmla="*/ 1486762 h 1629281"/>
              <a:gd name="connsiteX6" fmla="*/ 4508493 w 4924657"/>
              <a:gd name="connsiteY6" fmla="*/ 1168068 h 1629281"/>
              <a:gd name="connsiteX7" fmla="*/ 4883436 w 4924657"/>
              <a:gd name="connsiteY7" fmla="*/ 559899 h 1629281"/>
              <a:gd name="connsiteX8" fmla="*/ 3537739 w 4924657"/>
              <a:gd name="connsiteY8" fmla="*/ 655923 h 1629281"/>
              <a:gd name="connsiteX9" fmla="*/ 1777081 w 4924657"/>
              <a:gd name="connsiteY9" fmla="*/ 88732 h 1629281"/>
              <a:gd name="connsiteX10" fmla="*/ 634591 w 4924657"/>
              <a:gd name="connsiteY10" fmla="*/ 52974 h 1629281"/>
              <a:gd name="connsiteX11" fmla="*/ 124 w 4924657"/>
              <a:gd name="connsiteY11" fmla="*/ 594710 h 1629281"/>
              <a:gd name="connsiteX0" fmla="*/ 124 w 4962832"/>
              <a:gd name="connsiteY0" fmla="*/ 574882 h 1609453"/>
              <a:gd name="connsiteX1" fmla="*/ 585912 w 4962832"/>
              <a:gd name="connsiteY1" fmla="*/ 1203532 h 1609453"/>
              <a:gd name="connsiteX2" fmla="*/ 1185987 w 4962832"/>
              <a:gd name="connsiteY2" fmla="*/ 1532144 h 1609453"/>
              <a:gd name="connsiteX3" fmla="*/ 2057524 w 4962832"/>
              <a:gd name="connsiteY3" fmla="*/ 1603582 h 1609453"/>
              <a:gd name="connsiteX4" fmla="*/ 2949135 w 4962832"/>
              <a:gd name="connsiteY4" fmla="*/ 1589801 h 1609453"/>
              <a:gd name="connsiteX5" fmla="*/ 3788770 w 4962832"/>
              <a:gd name="connsiteY5" fmla="*/ 1466934 h 1609453"/>
              <a:gd name="connsiteX6" fmla="*/ 4508493 w 4962832"/>
              <a:gd name="connsiteY6" fmla="*/ 1148240 h 1609453"/>
              <a:gd name="connsiteX7" fmla="*/ 4883436 w 4962832"/>
              <a:gd name="connsiteY7" fmla="*/ 540071 h 1609453"/>
              <a:gd name="connsiteX8" fmla="*/ 2937362 w 4962832"/>
              <a:gd name="connsiteY8" fmla="*/ 148239 h 1609453"/>
              <a:gd name="connsiteX9" fmla="*/ 1777081 w 4962832"/>
              <a:gd name="connsiteY9" fmla="*/ 68904 h 1609453"/>
              <a:gd name="connsiteX10" fmla="*/ 634591 w 4962832"/>
              <a:gd name="connsiteY10" fmla="*/ 33146 h 1609453"/>
              <a:gd name="connsiteX11" fmla="*/ 124 w 4962832"/>
              <a:gd name="connsiteY11" fmla="*/ 574882 h 1609453"/>
              <a:gd name="connsiteX0" fmla="*/ 124 w 4515932"/>
              <a:gd name="connsiteY0" fmla="*/ 574882 h 1609453"/>
              <a:gd name="connsiteX1" fmla="*/ 585912 w 4515932"/>
              <a:gd name="connsiteY1" fmla="*/ 1203532 h 1609453"/>
              <a:gd name="connsiteX2" fmla="*/ 1185987 w 4515932"/>
              <a:gd name="connsiteY2" fmla="*/ 1532144 h 1609453"/>
              <a:gd name="connsiteX3" fmla="*/ 2057524 w 4515932"/>
              <a:gd name="connsiteY3" fmla="*/ 1603582 h 1609453"/>
              <a:gd name="connsiteX4" fmla="*/ 2949135 w 4515932"/>
              <a:gd name="connsiteY4" fmla="*/ 1589801 h 1609453"/>
              <a:gd name="connsiteX5" fmla="*/ 3788770 w 4515932"/>
              <a:gd name="connsiteY5" fmla="*/ 1466934 h 1609453"/>
              <a:gd name="connsiteX6" fmla="*/ 4508493 w 4515932"/>
              <a:gd name="connsiteY6" fmla="*/ 1148240 h 1609453"/>
              <a:gd name="connsiteX7" fmla="*/ 4088343 w 4515932"/>
              <a:gd name="connsiteY7" fmla="*/ 540070 h 1609453"/>
              <a:gd name="connsiteX8" fmla="*/ 2937362 w 4515932"/>
              <a:gd name="connsiteY8" fmla="*/ 148239 h 1609453"/>
              <a:gd name="connsiteX9" fmla="*/ 1777081 w 4515932"/>
              <a:gd name="connsiteY9" fmla="*/ 68904 h 1609453"/>
              <a:gd name="connsiteX10" fmla="*/ 634591 w 4515932"/>
              <a:gd name="connsiteY10" fmla="*/ 33146 h 1609453"/>
              <a:gd name="connsiteX11" fmla="*/ 124 w 4515932"/>
              <a:gd name="connsiteY11" fmla="*/ 574882 h 1609453"/>
              <a:gd name="connsiteX0" fmla="*/ 124 w 4136677"/>
              <a:gd name="connsiteY0" fmla="*/ 574882 h 1609453"/>
              <a:gd name="connsiteX1" fmla="*/ 585912 w 4136677"/>
              <a:gd name="connsiteY1" fmla="*/ 1203532 h 1609453"/>
              <a:gd name="connsiteX2" fmla="*/ 1185987 w 4136677"/>
              <a:gd name="connsiteY2" fmla="*/ 1532144 h 1609453"/>
              <a:gd name="connsiteX3" fmla="*/ 2057524 w 4136677"/>
              <a:gd name="connsiteY3" fmla="*/ 1603582 h 1609453"/>
              <a:gd name="connsiteX4" fmla="*/ 2949135 w 4136677"/>
              <a:gd name="connsiteY4" fmla="*/ 1589801 h 1609453"/>
              <a:gd name="connsiteX5" fmla="*/ 3788770 w 4136677"/>
              <a:gd name="connsiteY5" fmla="*/ 1466934 h 1609453"/>
              <a:gd name="connsiteX6" fmla="*/ 3908115 w 4136677"/>
              <a:gd name="connsiteY6" fmla="*/ 1056767 h 1609453"/>
              <a:gd name="connsiteX7" fmla="*/ 4088343 w 4136677"/>
              <a:gd name="connsiteY7" fmla="*/ 540070 h 1609453"/>
              <a:gd name="connsiteX8" fmla="*/ 2937362 w 4136677"/>
              <a:gd name="connsiteY8" fmla="*/ 148239 h 1609453"/>
              <a:gd name="connsiteX9" fmla="*/ 1777081 w 4136677"/>
              <a:gd name="connsiteY9" fmla="*/ 68904 h 1609453"/>
              <a:gd name="connsiteX10" fmla="*/ 634591 w 4136677"/>
              <a:gd name="connsiteY10" fmla="*/ 33146 h 1609453"/>
              <a:gd name="connsiteX11" fmla="*/ 124 w 4136677"/>
              <a:gd name="connsiteY11" fmla="*/ 574882 h 1609453"/>
              <a:gd name="connsiteX0" fmla="*/ 124 w 4141047"/>
              <a:gd name="connsiteY0" fmla="*/ 574882 h 1616519"/>
              <a:gd name="connsiteX1" fmla="*/ 585912 w 4141047"/>
              <a:gd name="connsiteY1" fmla="*/ 1203532 h 1616519"/>
              <a:gd name="connsiteX2" fmla="*/ 1185987 w 4141047"/>
              <a:gd name="connsiteY2" fmla="*/ 1532144 h 1616519"/>
              <a:gd name="connsiteX3" fmla="*/ 2057524 w 4141047"/>
              <a:gd name="connsiteY3" fmla="*/ 1603582 h 1616519"/>
              <a:gd name="connsiteX4" fmla="*/ 2949135 w 4141047"/>
              <a:gd name="connsiteY4" fmla="*/ 1589801 h 1616519"/>
              <a:gd name="connsiteX5" fmla="*/ 3561601 w 4141047"/>
              <a:gd name="connsiteY5" fmla="*/ 1344970 h 1616519"/>
              <a:gd name="connsiteX6" fmla="*/ 3908115 w 4141047"/>
              <a:gd name="connsiteY6" fmla="*/ 1056767 h 1616519"/>
              <a:gd name="connsiteX7" fmla="*/ 4088343 w 4141047"/>
              <a:gd name="connsiteY7" fmla="*/ 540070 h 1616519"/>
              <a:gd name="connsiteX8" fmla="*/ 2937362 w 4141047"/>
              <a:gd name="connsiteY8" fmla="*/ 148239 h 1616519"/>
              <a:gd name="connsiteX9" fmla="*/ 1777081 w 4141047"/>
              <a:gd name="connsiteY9" fmla="*/ 68904 h 1616519"/>
              <a:gd name="connsiteX10" fmla="*/ 634591 w 4141047"/>
              <a:gd name="connsiteY10" fmla="*/ 33146 h 1616519"/>
              <a:gd name="connsiteX11" fmla="*/ 124 w 4141047"/>
              <a:gd name="connsiteY11" fmla="*/ 574882 h 1616519"/>
              <a:gd name="connsiteX0" fmla="*/ 124 w 3909868"/>
              <a:gd name="connsiteY0" fmla="*/ 574882 h 1616519"/>
              <a:gd name="connsiteX1" fmla="*/ 585912 w 3909868"/>
              <a:gd name="connsiteY1" fmla="*/ 1203532 h 1616519"/>
              <a:gd name="connsiteX2" fmla="*/ 1185987 w 3909868"/>
              <a:gd name="connsiteY2" fmla="*/ 1532144 h 1616519"/>
              <a:gd name="connsiteX3" fmla="*/ 2057524 w 3909868"/>
              <a:gd name="connsiteY3" fmla="*/ 1603582 h 1616519"/>
              <a:gd name="connsiteX4" fmla="*/ 2949135 w 3909868"/>
              <a:gd name="connsiteY4" fmla="*/ 1589801 h 1616519"/>
              <a:gd name="connsiteX5" fmla="*/ 3561601 w 3909868"/>
              <a:gd name="connsiteY5" fmla="*/ 1344970 h 1616519"/>
              <a:gd name="connsiteX6" fmla="*/ 3908115 w 3909868"/>
              <a:gd name="connsiteY6" fmla="*/ 1056767 h 1616519"/>
              <a:gd name="connsiteX7" fmla="*/ 3423059 w 3909868"/>
              <a:gd name="connsiteY7" fmla="*/ 509578 h 1616519"/>
              <a:gd name="connsiteX8" fmla="*/ 2937362 w 3909868"/>
              <a:gd name="connsiteY8" fmla="*/ 148239 h 1616519"/>
              <a:gd name="connsiteX9" fmla="*/ 1777081 w 3909868"/>
              <a:gd name="connsiteY9" fmla="*/ 68904 h 1616519"/>
              <a:gd name="connsiteX10" fmla="*/ 634591 w 3909868"/>
              <a:gd name="connsiteY10" fmla="*/ 33146 h 1616519"/>
              <a:gd name="connsiteX11" fmla="*/ 124 w 3909868"/>
              <a:gd name="connsiteY11" fmla="*/ 574882 h 1616519"/>
              <a:gd name="connsiteX0" fmla="*/ 124 w 3909868"/>
              <a:gd name="connsiteY0" fmla="*/ 574882 h 1591080"/>
              <a:gd name="connsiteX1" fmla="*/ 585912 w 3909868"/>
              <a:gd name="connsiteY1" fmla="*/ 1203532 h 1591080"/>
              <a:gd name="connsiteX2" fmla="*/ 1185987 w 3909868"/>
              <a:gd name="connsiteY2" fmla="*/ 1532144 h 1591080"/>
              <a:gd name="connsiteX3" fmla="*/ 2057525 w 3909868"/>
              <a:gd name="connsiteY3" fmla="*/ 1237688 h 1591080"/>
              <a:gd name="connsiteX4" fmla="*/ 2949135 w 3909868"/>
              <a:gd name="connsiteY4" fmla="*/ 1589801 h 1591080"/>
              <a:gd name="connsiteX5" fmla="*/ 3561601 w 3909868"/>
              <a:gd name="connsiteY5" fmla="*/ 1344970 h 1591080"/>
              <a:gd name="connsiteX6" fmla="*/ 3908115 w 3909868"/>
              <a:gd name="connsiteY6" fmla="*/ 1056767 h 1591080"/>
              <a:gd name="connsiteX7" fmla="*/ 3423059 w 3909868"/>
              <a:gd name="connsiteY7" fmla="*/ 509578 h 1591080"/>
              <a:gd name="connsiteX8" fmla="*/ 2937362 w 3909868"/>
              <a:gd name="connsiteY8" fmla="*/ 148239 h 1591080"/>
              <a:gd name="connsiteX9" fmla="*/ 1777081 w 3909868"/>
              <a:gd name="connsiteY9" fmla="*/ 68904 h 1591080"/>
              <a:gd name="connsiteX10" fmla="*/ 634591 w 3909868"/>
              <a:gd name="connsiteY10" fmla="*/ 33146 h 1591080"/>
              <a:gd name="connsiteX11" fmla="*/ 124 w 3909868"/>
              <a:gd name="connsiteY11" fmla="*/ 574882 h 1591080"/>
              <a:gd name="connsiteX0" fmla="*/ 1417 w 3911161"/>
              <a:gd name="connsiteY0" fmla="*/ 574882 h 1591080"/>
              <a:gd name="connsiteX1" fmla="*/ 798150 w 3911161"/>
              <a:gd name="connsiteY1" fmla="*/ 1112057 h 1591080"/>
              <a:gd name="connsiteX2" fmla="*/ 1187280 w 3911161"/>
              <a:gd name="connsiteY2" fmla="*/ 1532144 h 1591080"/>
              <a:gd name="connsiteX3" fmla="*/ 2058818 w 3911161"/>
              <a:gd name="connsiteY3" fmla="*/ 1237688 h 1591080"/>
              <a:gd name="connsiteX4" fmla="*/ 2950428 w 3911161"/>
              <a:gd name="connsiteY4" fmla="*/ 1589801 h 1591080"/>
              <a:gd name="connsiteX5" fmla="*/ 3562894 w 3911161"/>
              <a:gd name="connsiteY5" fmla="*/ 1344970 h 1591080"/>
              <a:gd name="connsiteX6" fmla="*/ 3909408 w 3911161"/>
              <a:gd name="connsiteY6" fmla="*/ 1056767 h 1591080"/>
              <a:gd name="connsiteX7" fmla="*/ 3424352 w 3911161"/>
              <a:gd name="connsiteY7" fmla="*/ 509578 h 1591080"/>
              <a:gd name="connsiteX8" fmla="*/ 2938655 w 3911161"/>
              <a:gd name="connsiteY8" fmla="*/ 148239 h 1591080"/>
              <a:gd name="connsiteX9" fmla="*/ 1778374 w 3911161"/>
              <a:gd name="connsiteY9" fmla="*/ 68904 h 1591080"/>
              <a:gd name="connsiteX10" fmla="*/ 635884 w 3911161"/>
              <a:gd name="connsiteY10" fmla="*/ 33146 h 1591080"/>
              <a:gd name="connsiteX11" fmla="*/ 1417 w 3911161"/>
              <a:gd name="connsiteY11" fmla="*/ 574882 h 1591080"/>
              <a:gd name="connsiteX0" fmla="*/ 1328 w 3911072"/>
              <a:gd name="connsiteY0" fmla="*/ 543043 h 1559241"/>
              <a:gd name="connsiteX1" fmla="*/ 798061 w 3911072"/>
              <a:gd name="connsiteY1" fmla="*/ 1080218 h 1559241"/>
              <a:gd name="connsiteX2" fmla="*/ 1187191 w 3911072"/>
              <a:gd name="connsiteY2" fmla="*/ 1500305 h 1559241"/>
              <a:gd name="connsiteX3" fmla="*/ 2058729 w 3911072"/>
              <a:gd name="connsiteY3" fmla="*/ 1205849 h 1559241"/>
              <a:gd name="connsiteX4" fmla="*/ 2950339 w 3911072"/>
              <a:gd name="connsiteY4" fmla="*/ 1557962 h 1559241"/>
              <a:gd name="connsiteX5" fmla="*/ 3562805 w 3911072"/>
              <a:gd name="connsiteY5" fmla="*/ 1313131 h 1559241"/>
              <a:gd name="connsiteX6" fmla="*/ 3909319 w 3911072"/>
              <a:gd name="connsiteY6" fmla="*/ 1024928 h 1559241"/>
              <a:gd name="connsiteX7" fmla="*/ 3424263 w 3911072"/>
              <a:gd name="connsiteY7" fmla="*/ 477739 h 1559241"/>
              <a:gd name="connsiteX8" fmla="*/ 2938566 w 3911072"/>
              <a:gd name="connsiteY8" fmla="*/ 116400 h 1559241"/>
              <a:gd name="connsiteX9" fmla="*/ 1615324 w 3911072"/>
              <a:gd name="connsiteY9" fmla="*/ 383188 h 1559241"/>
              <a:gd name="connsiteX10" fmla="*/ 635795 w 3911072"/>
              <a:gd name="connsiteY10" fmla="*/ 1307 h 1559241"/>
              <a:gd name="connsiteX11" fmla="*/ 1328 w 3911072"/>
              <a:gd name="connsiteY11" fmla="*/ 543043 h 1559241"/>
              <a:gd name="connsiteX0" fmla="*/ 1328 w 3911072"/>
              <a:gd name="connsiteY0" fmla="*/ 543126 h 1559324"/>
              <a:gd name="connsiteX1" fmla="*/ 798061 w 3911072"/>
              <a:gd name="connsiteY1" fmla="*/ 1080301 h 1559324"/>
              <a:gd name="connsiteX2" fmla="*/ 1187191 w 3911072"/>
              <a:gd name="connsiteY2" fmla="*/ 1500388 h 1559324"/>
              <a:gd name="connsiteX3" fmla="*/ 2058729 w 3911072"/>
              <a:gd name="connsiteY3" fmla="*/ 1205932 h 1559324"/>
              <a:gd name="connsiteX4" fmla="*/ 2950339 w 3911072"/>
              <a:gd name="connsiteY4" fmla="*/ 1558045 h 1559324"/>
              <a:gd name="connsiteX5" fmla="*/ 3562805 w 3911072"/>
              <a:gd name="connsiteY5" fmla="*/ 1313214 h 1559324"/>
              <a:gd name="connsiteX6" fmla="*/ 3909319 w 3911072"/>
              <a:gd name="connsiteY6" fmla="*/ 1025011 h 1559324"/>
              <a:gd name="connsiteX7" fmla="*/ 3424263 w 3911072"/>
              <a:gd name="connsiteY7" fmla="*/ 477822 h 1559324"/>
              <a:gd name="connsiteX8" fmla="*/ 3394858 w 3911072"/>
              <a:gd name="connsiteY8" fmla="*/ 264825 h 1559324"/>
              <a:gd name="connsiteX9" fmla="*/ 1615324 w 3911072"/>
              <a:gd name="connsiteY9" fmla="*/ 383271 h 1559324"/>
              <a:gd name="connsiteX10" fmla="*/ 635795 w 3911072"/>
              <a:gd name="connsiteY10" fmla="*/ 1390 h 1559324"/>
              <a:gd name="connsiteX11" fmla="*/ 1328 w 3911072"/>
              <a:gd name="connsiteY11" fmla="*/ 543126 h 1559324"/>
              <a:gd name="connsiteX0" fmla="*/ 1328 w 3911072"/>
              <a:gd name="connsiteY0" fmla="*/ 575405 h 1591603"/>
              <a:gd name="connsiteX1" fmla="*/ 798061 w 3911072"/>
              <a:gd name="connsiteY1" fmla="*/ 1112580 h 1591603"/>
              <a:gd name="connsiteX2" fmla="*/ 1187191 w 3911072"/>
              <a:gd name="connsiteY2" fmla="*/ 1532667 h 1591603"/>
              <a:gd name="connsiteX3" fmla="*/ 2058729 w 3911072"/>
              <a:gd name="connsiteY3" fmla="*/ 1238211 h 1591603"/>
              <a:gd name="connsiteX4" fmla="*/ 2950339 w 3911072"/>
              <a:gd name="connsiteY4" fmla="*/ 1590324 h 1591603"/>
              <a:gd name="connsiteX5" fmla="*/ 3562805 w 3911072"/>
              <a:gd name="connsiteY5" fmla="*/ 1345493 h 1591603"/>
              <a:gd name="connsiteX6" fmla="*/ 3909319 w 3911072"/>
              <a:gd name="connsiteY6" fmla="*/ 1057290 h 1591603"/>
              <a:gd name="connsiteX7" fmla="*/ 3424263 w 3911072"/>
              <a:gd name="connsiteY7" fmla="*/ 510101 h 1591603"/>
              <a:gd name="connsiteX8" fmla="*/ 3068935 w 3911072"/>
              <a:gd name="connsiteY8" fmla="*/ 426 h 1591603"/>
              <a:gd name="connsiteX9" fmla="*/ 1615324 w 3911072"/>
              <a:gd name="connsiteY9" fmla="*/ 415550 h 1591603"/>
              <a:gd name="connsiteX10" fmla="*/ 635795 w 3911072"/>
              <a:gd name="connsiteY10" fmla="*/ 33669 h 1591603"/>
              <a:gd name="connsiteX11" fmla="*/ 1328 w 3911072"/>
              <a:gd name="connsiteY11" fmla="*/ 575405 h 1591603"/>
              <a:gd name="connsiteX0" fmla="*/ 1458 w 3911202"/>
              <a:gd name="connsiteY0" fmla="*/ 704431 h 1720629"/>
              <a:gd name="connsiteX1" fmla="*/ 798191 w 3911202"/>
              <a:gd name="connsiteY1" fmla="*/ 1241606 h 1720629"/>
              <a:gd name="connsiteX2" fmla="*/ 1187321 w 3911202"/>
              <a:gd name="connsiteY2" fmla="*/ 1661693 h 1720629"/>
              <a:gd name="connsiteX3" fmla="*/ 2058859 w 3911202"/>
              <a:gd name="connsiteY3" fmla="*/ 1367237 h 1720629"/>
              <a:gd name="connsiteX4" fmla="*/ 2950469 w 3911202"/>
              <a:gd name="connsiteY4" fmla="*/ 1719350 h 1720629"/>
              <a:gd name="connsiteX5" fmla="*/ 3562935 w 3911202"/>
              <a:gd name="connsiteY5" fmla="*/ 1474519 h 1720629"/>
              <a:gd name="connsiteX6" fmla="*/ 3909449 w 3911202"/>
              <a:gd name="connsiteY6" fmla="*/ 1186316 h 1720629"/>
              <a:gd name="connsiteX7" fmla="*/ 3424393 w 3911202"/>
              <a:gd name="connsiteY7" fmla="*/ 639127 h 1720629"/>
              <a:gd name="connsiteX8" fmla="*/ 3069065 w 3911202"/>
              <a:gd name="connsiteY8" fmla="*/ 129452 h 1720629"/>
              <a:gd name="connsiteX9" fmla="*/ 1843599 w 3911202"/>
              <a:gd name="connsiteY9" fmla="*/ 665 h 1720629"/>
              <a:gd name="connsiteX10" fmla="*/ 635925 w 3911202"/>
              <a:gd name="connsiteY10" fmla="*/ 162695 h 1720629"/>
              <a:gd name="connsiteX11" fmla="*/ 1458 w 3911202"/>
              <a:gd name="connsiteY11" fmla="*/ 704431 h 1720629"/>
              <a:gd name="connsiteX0" fmla="*/ 1230 w 3910974"/>
              <a:gd name="connsiteY0" fmla="*/ 964930 h 1981128"/>
              <a:gd name="connsiteX1" fmla="*/ 797963 w 3910974"/>
              <a:gd name="connsiteY1" fmla="*/ 1502105 h 1981128"/>
              <a:gd name="connsiteX2" fmla="*/ 1187093 w 3910974"/>
              <a:gd name="connsiteY2" fmla="*/ 1922192 h 1981128"/>
              <a:gd name="connsiteX3" fmla="*/ 2058631 w 3910974"/>
              <a:gd name="connsiteY3" fmla="*/ 1627736 h 1981128"/>
              <a:gd name="connsiteX4" fmla="*/ 2950241 w 3910974"/>
              <a:gd name="connsiteY4" fmla="*/ 1979849 h 1981128"/>
              <a:gd name="connsiteX5" fmla="*/ 3562707 w 3910974"/>
              <a:gd name="connsiteY5" fmla="*/ 1735018 h 1981128"/>
              <a:gd name="connsiteX6" fmla="*/ 3909221 w 3910974"/>
              <a:gd name="connsiteY6" fmla="*/ 1446815 h 1981128"/>
              <a:gd name="connsiteX7" fmla="*/ 3424165 w 3910974"/>
              <a:gd name="connsiteY7" fmla="*/ 899626 h 1981128"/>
              <a:gd name="connsiteX8" fmla="*/ 3068837 w 3910974"/>
              <a:gd name="connsiteY8" fmla="*/ 389951 h 1981128"/>
              <a:gd name="connsiteX9" fmla="*/ 1843371 w 3910974"/>
              <a:gd name="connsiteY9" fmla="*/ 261164 h 1981128"/>
              <a:gd name="connsiteX10" fmla="*/ 994212 w 3910974"/>
              <a:gd name="connsiteY10" fmla="*/ 27624 h 1981128"/>
              <a:gd name="connsiteX11" fmla="*/ 1230 w 3910974"/>
              <a:gd name="connsiteY11" fmla="*/ 964930 h 1981128"/>
              <a:gd name="connsiteX0" fmla="*/ 1950 w 3618365"/>
              <a:gd name="connsiteY0" fmla="*/ 549311 h 1961080"/>
              <a:gd name="connsiteX1" fmla="*/ 505354 w 3618365"/>
              <a:gd name="connsiteY1" fmla="*/ 1482057 h 1961080"/>
              <a:gd name="connsiteX2" fmla="*/ 894484 w 3618365"/>
              <a:gd name="connsiteY2" fmla="*/ 1902144 h 1961080"/>
              <a:gd name="connsiteX3" fmla="*/ 1766022 w 3618365"/>
              <a:gd name="connsiteY3" fmla="*/ 1607688 h 1961080"/>
              <a:gd name="connsiteX4" fmla="*/ 2657632 w 3618365"/>
              <a:gd name="connsiteY4" fmla="*/ 1959801 h 1961080"/>
              <a:gd name="connsiteX5" fmla="*/ 3270098 w 3618365"/>
              <a:gd name="connsiteY5" fmla="*/ 1714970 h 1961080"/>
              <a:gd name="connsiteX6" fmla="*/ 3616612 w 3618365"/>
              <a:gd name="connsiteY6" fmla="*/ 1426767 h 1961080"/>
              <a:gd name="connsiteX7" fmla="*/ 3131556 w 3618365"/>
              <a:gd name="connsiteY7" fmla="*/ 879578 h 1961080"/>
              <a:gd name="connsiteX8" fmla="*/ 2776228 w 3618365"/>
              <a:gd name="connsiteY8" fmla="*/ 369903 h 1961080"/>
              <a:gd name="connsiteX9" fmla="*/ 1550762 w 3618365"/>
              <a:gd name="connsiteY9" fmla="*/ 241116 h 1961080"/>
              <a:gd name="connsiteX10" fmla="*/ 701603 w 3618365"/>
              <a:gd name="connsiteY10" fmla="*/ 7576 h 1961080"/>
              <a:gd name="connsiteX11" fmla="*/ 1950 w 3618365"/>
              <a:gd name="connsiteY11" fmla="*/ 549311 h 1961080"/>
              <a:gd name="connsiteX0" fmla="*/ 29967 w 3646382"/>
              <a:gd name="connsiteY0" fmla="*/ 549311 h 1961080"/>
              <a:gd name="connsiteX1" fmla="*/ 207447 w 3646382"/>
              <a:gd name="connsiteY1" fmla="*/ 1383166 h 1961080"/>
              <a:gd name="connsiteX2" fmla="*/ 922501 w 3646382"/>
              <a:gd name="connsiteY2" fmla="*/ 1902144 h 1961080"/>
              <a:gd name="connsiteX3" fmla="*/ 1794039 w 3646382"/>
              <a:gd name="connsiteY3" fmla="*/ 1607688 h 1961080"/>
              <a:gd name="connsiteX4" fmla="*/ 2685649 w 3646382"/>
              <a:gd name="connsiteY4" fmla="*/ 1959801 h 1961080"/>
              <a:gd name="connsiteX5" fmla="*/ 3298115 w 3646382"/>
              <a:gd name="connsiteY5" fmla="*/ 1714970 h 1961080"/>
              <a:gd name="connsiteX6" fmla="*/ 3644629 w 3646382"/>
              <a:gd name="connsiteY6" fmla="*/ 1426767 h 1961080"/>
              <a:gd name="connsiteX7" fmla="*/ 3159573 w 3646382"/>
              <a:gd name="connsiteY7" fmla="*/ 879578 h 1961080"/>
              <a:gd name="connsiteX8" fmla="*/ 2804245 w 3646382"/>
              <a:gd name="connsiteY8" fmla="*/ 369903 h 1961080"/>
              <a:gd name="connsiteX9" fmla="*/ 1578779 w 3646382"/>
              <a:gd name="connsiteY9" fmla="*/ 241116 h 1961080"/>
              <a:gd name="connsiteX10" fmla="*/ 729620 w 3646382"/>
              <a:gd name="connsiteY10" fmla="*/ 7576 h 1961080"/>
              <a:gd name="connsiteX11" fmla="*/ 29967 w 3646382"/>
              <a:gd name="connsiteY11" fmla="*/ 549311 h 1961080"/>
              <a:gd name="connsiteX0" fmla="*/ 29967 w 3653543"/>
              <a:gd name="connsiteY0" fmla="*/ 549311 h 1961080"/>
              <a:gd name="connsiteX1" fmla="*/ 207447 w 3653543"/>
              <a:gd name="connsiteY1" fmla="*/ 1383166 h 1961080"/>
              <a:gd name="connsiteX2" fmla="*/ 922501 w 3653543"/>
              <a:gd name="connsiteY2" fmla="*/ 1902144 h 1961080"/>
              <a:gd name="connsiteX3" fmla="*/ 1794039 w 3653543"/>
              <a:gd name="connsiteY3" fmla="*/ 1607688 h 1961080"/>
              <a:gd name="connsiteX4" fmla="*/ 2685649 w 3653543"/>
              <a:gd name="connsiteY4" fmla="*/ 1959801 h 1961080"/>
              <a:gd name="connsiteX5" fmla="*/ 3298115 w 3653543"/>
              <a:gd name="connsiteY5" fmla="*/ 1714970 h 1961080"/>
              <a:gd name="connsiteX6" fmla="*/ 3644629 w 3653543"/>
              <a:gd name="connsiteY6" fmla="*/ 1426767 h 1961080"/>
              <a:gd name="connsiteX7" fmla="*/ 3485495 w 3653543"/>
              <a:gd name="connsiteY7" fmla="*/ 879579 h 1961080"/>
              <a:gd name="connsiteX8" fmla="*/ 2804245 w 3653543"/>
              <a:gd name="connsiteY8" fmla="*/ 369903 h 1961080"/>
              <a:gd name="connsiteX9" fmla="*/ 1578779 w 3653543"/>
              <a:gd name="connsiteY9" fmla="*/ 241116 h 1961080"/>
              <a:gd name="connsiteX10" fmla="*/ 729620 w 3653543"/>
              <a:gd name="connsiteY10" fmla="*/ 7576 h 1961080"/>
              <a:gd name="connsiteX11" fmla="*/ 29967 w 3653543"/>
              <a:gd name="connsiteY11" fmla="*/ 549311 h 1961080"/>
              <a:gd name="connsiteX0" fmla="*/ 21295 w 3742646"/>
              <a:gd name="connsiteY0" fmla="*/ 199959 h 1957851"/>
              <a:gd name="connsiteX1" fmla="*/ 296550 w 3742646"/>
              <a:gd name="connsiteY1" fmla="*/ 1379937 h 1957851"/>
              <a:gd name="connsiteX2" fmla="*/ 1011604 w 3742646"/>
              <a:gd name="connsiteY2" fmla="*/ 1898915 h 1957851"/>
              <a:gd name="connsiteX3" fmla="*/ 1883142 w 3742646"/>
              <a:gd name="connsiteY3" fmla="*/ 1604459 h 1957851"/>
              <a:gd name="connsiteX4" fmla="*/ 2774752 w 3742646"/>
              <a:gd name="connsiteY4" fmla="*/ 1956572 h 1957851"/>
              <a:gd name="connsiteX5" fmla="*/ 3387218 w 3742646"/>
              <a:gd name="connsiteY5" fmla="*/ 1711741 h 1957851"/>
              <a:gd name="connsiteX6" fmla="*/ 3733732 w 3742646"/>
              <a:gd name="connsiteY6" fmla="*/ 1423538 h 1957851"/>
              <a:gd name="connsiteX7" fmla="*/ 3574598 w 3742646"/>
              <a:gd name="connsiteY7" fmla="*/ 876350 h 1957851"/>
              <a:gd name="connsiteX8" fmla="*/ 2893348 w 3742646"/>
              <a:gd name="connsiteY8" fmla="*/ 366674 h 1957851"/>
              <a:gd name="connsiteX9" fmla="*/ 1667882 w 3742646"/>
              <a:gd name="connsiteY9" fmla="*/ 237887 h 1957851"/>
              <a:gd name="connsiteX10" fmla="*/ 818723 w 3742646"/>
              <a:gd name="connsiteY10" fmla="*/ 4347 h 1957851"/>
              <a:gd name="connsiteX11" fmla="*/ 21295 w 3742646"/>
              <a:gd name="connsiteY11" fmla="*/ 199959 h 1957851"/>
              <a:gd name="connsiteX0" fmla="*/ 21295 w 3742646"/>
              <a:gd name="connsiteY0" fmla="*/ 73113 h 1831005"/>
              <a:gd name="connsiteX1" fmla="*/ 296550 w 3742646"/>
              <a:gd name="connsiteY1" fmla="*/ 1253091 h 1831005"/>
              <a:gd name="connsiteX2" fmla="*/ 1011604 w 3742646"/>
              <a:gd name="connsiteY2" fmla="*/ 1772069 h 1831005"/>
              <a:gd name="connsiteX3" fmla="*/ 1883142 w 3742646"/>
              <a:gd name="connsiteY3" fmla="*/ 1477613 h 1831005"/>
              <a:gd name="connsiteX4" fmla="*/ 2774752 w 3742646"/>
              <a:gd name="connsiteY4" fmla="*/ 1829726 h 1831005"/>
              <a:gd name="connsiteX5" fmla="*/ 3387218 w 3742646"/>
              <a:gd name="connsiteY5" fmla="*/ 1584895 h 1831005"/>
              <a:gd name="connsiteX6" fmla="*/ 3733732 w 3742646"/>
              <a:gd name="connsiteY6" fmla="*/ 1296692 h 1831005"/>
              <a:gd name="connsiteX7" fmla="*/ 3574598 w 3742646"/>
              <a:gd name="connsiteY7" fmla="*/ 749504 h 1831005"/>
              <a:gd name="connsiteX8" fmla="*/ 2893348 w 3742646"/>
              <a:gd name="connsiteY8" fmla="*/ 239828 h 1831005"/>
              <a:gd name="connsiteX9" fmla="*/ 1667882 w 3742646"/>
              <a:gd name="connsiteY9" fmla="*/ 111041 h 1831005"/>
              <a:gd name="connsiteX10" fmla="*/ 818723 w 3742646"/>
              <a:gd name="connsiteY10" fmla="*/ 124734 h 1831005"/>
              <a:gd name="connsiteX11" fmla="*/ 21295 w 3742646"/>
              <a:gd name="connsiteY11" fmla="*/ 73113 h 1831005"/>
              <a:gd name="connsiteX0" fmla="*/ 21295 w 3742646"/>
              <a:gd name="connsiteY0" fmla="*/ 79277 h 1837169"/>
              <a:gd name="connsiteX1" fmla="*/ 296550 w 3742646"/>
              <a:gd name="connsiteY1" fmla="*/ 1259255 h 1837169"/>
              <a:gd name="connsiteX2" fmla="*/ 1011604 w 3742646"/>
              <a:gd name="connsiteY2" fmla="*/ 1778233 h 1837169"/>
              <a:gd name="connsiteX3" fmla="*/ 1883142 w 3742646"/>
              <a:gd name="connsiteY3" fmla="*/ 1483777 h 1837169"/>
              <a:gd name="connsiteX4" fmla="*/ 2774752 w 3742646"/>
              <a:gd name="connsiteY4" fmla="*/ 1835890 h 1837169"/>
              <a:gd name="connsiteX5" fmla="*/ 3387218 w 3742646"/>
              <a:gd name="connsiteY5" fmla="*/ 1591059 h 1837169"/>
              <a:gd name="connsiteX6" fmla="*/ 3733732 w 3742646"/>
              <a:gd name="connsiteY6" fmla="*/ 1302856 h 1837169"/>
              <a:gd name="connsiteX7" fmla="*/ 3574598 w 3742646"/>
              <a:gd name="connsiteY7" fmla="*/ 755668 h 1837169"/>
              <a:gd name="connsiteX8" fmla="*/ 2893348 w 3742646"/>
              <a:gd name="connsiteY8" fmla="*/ 245992 h 1837169"/>
              <a:gd name="connsiteX9" fmla="*/ 1667882 w 3742646"/>
              <a:gd name="connsiteY9" fmla="*/ 314990 h 1837169"/>
              <a:gd name="connsiteX10" fmla="*/ 818723 w 3742646"/>
              <a:gd name="connsiteY10" fmla="*/ 130898 h 1837169"/>
              <a:gd name="connsiteX11" fmla="*/ 21295 w 3742646"/>
              <a:gd name="connsiteY11" fmla="*/ 79277 h 1837169"/>
              <a:gd name="connsiteX0" fmla="*/ 21295 w 3742646"/>
              <a:gd name="connsiteY0" fmla="*/ 79277 h 1837169"/>
              <a:gd name="connsiteX1" fmla="*/ 296550 w 3742646"/>
              <a:gd name="connsiteY1" fmla="*/ 1259255 h 1837169"/>
              <a:gd name="connsiteX2" fmla="*/ 1011604 w 3742646"/>
              <a:gd name="connsiteY2" fmla="*/ 1778233 h 1837169"/>
              <a:gd name="connsiteX3" fmla="*/ 1883142 w 3742646"/>
              <a:gd name="connsiteY3" fmla="*/ 1483777 h 1837169"/>
              <a:gd name="connsiteX4" fmla="*/ 2774752 w 3742646"/>
              <a:gd name="connsiteY4" fmla="*/ 1835890 h 1837169"/>
              <a:gd name="connsiteX5" fmla="*/ 3387218 w 3742646"/>
              <a:gd name="connsiteY5" fmla="*/ 1591059 h 1837169"/>
              <a:gd name="connsiteX6" fmla="*/ 3733732 w 3742646"/>
              <a:gd name="connsiteY6" fmla="*/ 1302856 h 1837169"/>
              <a:gd name="connsiteX7" fmla="*/ 3574598 w 3742646"/>
              <a:gd name="connsiteY7" fmla="*/ 755668 h 1837169"/>
              <a:gd name="connsiteX8" fmla="*/ 2893348 w 3742646"/>
              <a:gd name="connsiteY8" fmla="*/ 493225 h 1837169"/>
              <a:gd name="connsiteX9" fmla="*/ 1667882 w 3742646"/>
              <a:gd name="connsiteY9" fmla="*/ 314990 h 1837169"/>
              <a:gd name="connsiteX10" fmla="*/ 818723 w 3742646"/>
              <a:gd name="connsiteY10" fmla="*/ 130898 h 1837169"/>
              <a:gd name="connsiteX11" fmla="*/ 21295 w 3742646"/>
              <a:gd name="connsiteY11" fmla="*/ 79277 h 1837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42646" h="1837169">
                <a:moveTo>
                  <a:pt x="21295" y="79277"/>
                </a:moveTo>
                <a:cubicBezTo>
                  <a:pt x="-65734" y="267336"/>
                  <a:pt x="131498" y="976096"/>
                  <a:pt x="296550" y="1259255"/>
                </a:cubicBezTo>
                <a:cubicBezTo>
                  <a:pt x="461602" y="1542414"/>
                  <a:pt x="747172" y="1740813"/>
                  <a:pt x="1011604" y="1778233"/>
                </a:cubicBezTo>
                <a:cubicBezTo>
                  <a:pt x="1276036" y="1815653"/>
                  <a:pt x="1589284" y="1474168"/>
                  <a:pt x="1883142" y="1483777"/>
                </a:cubicBezTo>
                <a:cubicBezTo>
                  <a:pt x="2177000" y="1493387"/>
                  <a:pt x="2524073" y="1818010"/>
                  <a:pt x="2774752" y="1835890"/>
                </a:cubicBezTo>
                <a:cubicBezTo>
                  <a:pt x="3025431" y="1853770"/>
                  <a:pt x="3227388" y="1679898"/>
                  <a:pt x="3387218" y="1591059"/>
                </a:cubicBezTo>
                <a:cubicBezTo>
                  <a:pt x="3547048" y="1502220"/>
                  <a:pt x="3702502" y="1442088"/>
                  <a:pt x="3733732" y="1302856"/>
                </a:cubicBezTo>
                <a:cubicBezTo>
                  <a:pt x="3764962" y="1163624"/>
                  <a:pt x="3714662" y="890606"/>
                  <a:pt x="3574598" y="755668"/>
                </a:cubicBezTo>
                <a:cubicBezTo>
                  <a:pt x="3434534" y="620730"/>
                  <a:pt x="3211134" y="566671"/>
                  <a:pt x="2893348" y="493225"/>
                </a:cubicBezTo>
                <a:cubicBezTo>
                  <a:pt x="2575562" y="419779"/>
                  <a:pt x="2013653" y="375378"/>
                  <a:pt x="1667882" y="314990"/>
                </a:cubicBezTo>
                <a:cubicBezTo>
                  <a:pt x="1322111" y="254602"/>
                  <a:pt x="1093154" y="170184"/>
                  <a:pt x="818723" y="130898"/>
                </a:cubicBezTo>
                <a:cubicBezTo>
                  <a:pt x="544292" y="91613"/>
                  <a:pt x="108324" y="-108782"/>
                  <a:pt x="21295" y="79277"/>
                </a:cubicBezTo>
                <a:close/>
              </a:path>
            </a:pathLst>
          </a:custGeom>
          <a:pattFill prst="pct60">
            <a:fgClr>
              <a:srgbClr val="00DCA7"/>
            </a:fgClr>
            <a:bgClr>
              <a:schemeClr val="accent1">
                <a:lumMod val="20000"/>
                <a:lumOff val="80000"/>
              </a:schemeClr>
            </a:bgClr>
          </a:pattFill>
          <a:ln>
            <a:solidFill>
              <a:srgbClr val="00DC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Arrow Connector 21">
            <a:extLst>
              <a:ext uri="{FF2B5EF4-FFF2-40B4-BE49-F238E27FC236}">
                <a16:creationId xmlns:a16="http://schemas.microsoft.com/office/drawing/2014/main" id="{A6B75D40-649F-1009-AF6E-142741A6269C}"/>
              </a:ext>
            </a:extLst>
          </p:cNvPr>
          <p:cNvCxnSpPr>
            <a:cxnSpLocks/>
          </p:cNvCxnSpPr>
          <p:nvPr/>
        </p:nvCxnSpPr>
        <p:spPr>
          <a:xfrm flipH="1" flipV="1">
            <a:off x="7123786" y="1447729"/>
            <a:ext cx="1340431" cy="3829165"/>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8499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Scatterplot outline">
            <a:extLst>
              <a:ext uri="{FF2B5EF4-FFF2-40B4-BE49-F238E27FC236}">
                <a16:creationId xmlns:a16="http://schemas.microsoft.com/office/drawing/2014/main" id="{CF77CFE3-25A7-756B-4D2D-C961C2BF19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4947" y="2066394"/>
            <a:ext cx="3572877" cy="3572877"/>
          </a:xfrm>
          <a:prstGeom prst="rect">
            <a:avLst/>
          </a:prstGeom>
        </p:spPr>
      </p:pic>
      <p:sp>
        <p:nvSpPr>
          <p:cNvPr id="5" name="TextBox 4">
            <a:extLst>
              <a:ext uri="{FF2B5EF4-FFF2-40B4-BE49-F238E27FC236}">
                <a16:creationId xmlns:a16="http://schemas.microsoft.com/office/drawing/2014/main" id="{69779FF7-40F4-3FE4-6E55-095A8F2DF715}"/>
              </a:ext>
            </a:extLst>
          </p:cNvPr>
          <p:cNvSpPr txBox="1"/>
          <p:nvPr/>
        </p:nvSpPr>
        <p:spPr>
          <a:xfrm>
            <a:off x="862960" y="5208005"/>
            <a:ext cx="2136850" cy="400110"/>
          </a:xfrm>
          <a:prstGeom prst="rect">
            <a:avLst/>
          </a:prstGeom>
          <a:noFill/>
        </p:spPr>
        <p:txBody>
          <a:bodyPr wrap="square">
            <a:spAutoFit/>
          </a:bodyPr>
          <a:lstStyle/>
          <a:p>
            <a:r>
              <a:rPr lang="en-US" sz="2000" dirty="0">
                <a:ln w="19050">
                  <a:noFill/>
                </a:ln>
                <a:solidFill>
                  <a:schemeClr val="accent6">
                    <a:lumMod val="75000"/>
                  </a:schemeClr>
                </a:solidFill>
              </a:rPr>
              <a:t>Green reflectance</a:t>
            </a:r>
            <a:endParaRPr lang="en-US" sz="2000" dirty="0">
              <a:solidFill>
                <a:schemeClr val="accent6">
                  <a:lumMod val="75000"/>
                </a:schemeClr>
              </a:solidFill>
            </a:endParaRPr>
          </a:p>
        </p:txBody>
      </p:sp>
      <p:sp>
        <p:nvSpPr>
          <p:cNvPr id="6" name="TextBox 5">
            <a:extLst>
              <a:ext uri="{FF2B5EF4-FFF2-40B4-BE49-F238E27FC236}">
                <a16:creationId xmlns:a16="http://schemas.microsoft.com/office/drawing/2014/main" id="{2207B492-ABC9-5D1E-0EB6-46EA5E1C6DFB}"/>
              </a:ext>
            </a:extLst>
          </p:cNvPr>
          <p:cNvSpPr txBox="1"/>
          <p:nvPr/>
        </p:nvSpPr>
        <p:spPr>
          <a:xfrm rot="16200000">
            <a:off x="-881731" y="3253902"/>
            <a:ext cx="2582614" cy="477054"/>
          </a:xfrm>
          <a:prstGeom prst="rect">
            <a:avLst/>
          </a:prstGeom>
          <a:noFill/>
        </p:spPr>
        <p:txBody>
          <a:bodyPr wrap="square">
            <a:spAutoFit/>
          </a:bodyPr>
          <a:lstStyle/>
          <a:p>
            <a:r>
              <a:rPr kumimoji="0" lang="en-US" sz="2500" b="0" i="0" u="none" strike="noStrike" kern="1200" cap="none" spc="0" normalizeH="0" baseline="0" noProof="0" dirty="0">
                <a:ln w="3175">
                  <a:noFill/>
                </a:ln>
                <a:solidFill>
                  <a:srgbClr val="00B050"/>
                </a:solidFill>
                <a:effectLst/>
                <a:uLnTx/>
                <a:uFillTx/>
                <a:latin typeface="Calibri" panose="020F0502020204030204" pitchFamily="34" charset="0"/>
                <a:cs typeface="Calibri" panose="020F0502020204030204" pitchFamily="34" charset="0"/>
              </a:rPr>
              <a:t>Chlorophyll-a</a:t>
            </a:r>
            <a:endParaRPr lang="en-US" sz="2500" dirty="0"/>
          </a:p>
        </p:txBody>
      </p:sp>
      <p:sp>
        <p:nvSpPr>
          <p:cNvPr id="7" name="TextBox 6">
            <a:extLst>
              <a:ext uri="{FF2B5EF4-FFF2-40B4-BE49-F238E27FC236}">
                <a16:creationId xmlns:a16="http://schemas.microsoft.com/office/drawing/2014/main" id="{25652162-46F4-BBC2-534E-1ABE62609362}"/>
              </a:ext>
            </a:extLst>
          </p:cNvPr>
          <p:cNvSpPr txBox="1"/>
          <p:nvPr/>
        </p:nvSpPr>
        <p:spPr>
          <a:xfrm>
            <a:off x="144947" y="0"/>
            <a:ext cx="10924106" cy="477054"/>
          </a:xfrm>
          <a:prstGeom prst="rect">
            <a:avLst/>
          </a:prstGeom>
          <a:noFill/>
        </p:spPr>
        <p:txBody>
          <a:bodyPr wrap="square">
            <a:spAutoFit/>
          </a:bodyPr>
          <a:lstStyle/>
          <a:p>
            <a:r>
              <a:rPr lang="en-US" sz="2500" dirty="0">
                <a:ln w="19050">
                  <a:noFill/>
                </a:ln>
              </a:rPr>
              <a:t>We will create a </a:t>
            </a:r>
            <a:r>
              <a:rPr lang="en-US" sz="2500" b="1" dirty="0">
                <a:ln w="19050">
                  <a:noFill/>
                </a:ln>
              </a:rPr>
              <a:t>statistical model </a:t>
            </a:r>
            <a:r>
              <a:rPr lang="en-US" sz="2500" dirty="0">
                <a:ln w="19050">
                  <a:noFill/>
                </a:ln>
              </a:rPr>
              <a:t>to predict chlorophyll-a using reflectance data</a:t>
            </a:r>
            <a:endParaRPr lang="en-US" sz="2500" dirty="0"/>
          </a:p>
        </p:txBody>
      </p:sp>
      <p:sp>
        <p:nvSpPr>
          <p:cNvPr id="9" name="TextBox 8">
            <a:extLst>
              <a:ext uri="{FF2B5EF4-FFF2-40B4-BE49-F238E27FC236}">
                <a16:creationId xmlns:a16="http://schemas.microsoft.com/office/drawing/2014/main" id="{7FB1F4BD-BD10-536C-0D36-383F61A9EB6E}"/>
              </a:ext>
            </a:extLst>
          </p:cNvPr>
          <p:cNvSpPr txBox="1"/>
          <p:nvPr/>
        </p:nvSpPr>
        <p:spPr>
          <a:xfrm>
            <a:off x="5027575" y="5208005"/>
            <a:ext cx="2136850" cy="400110"/>
          </a:xfrm>
          <a:prstGeom prst="rect">
            <a:avLst/>
          </a:prstGeom>
          <a:noFill/>
        </p:spPr>
        <p:txBody>
          <a:bodyPr wrap="square">
            <a:spAutoFit/>
          </a:bodyPr>
          <a:lstStyle/>
          <a:p>
            <a:r>
              <a:rPr lang="en-US" sz="2000" dirty="0">
                <a:ln w="19050">
                  <a:noFill/>
                </a:ln>
                <a:solidFill>
                  <a:srgbClr val="C00000"/>
                </a:solidFill>
              </a:rPr>
              <a:t>Red reflectance</a:t>
            </a:r>
            <a:endParaRPr lang="en-US" sz="2000" dirty="0">
              <a:solidFill>
                <a:srgbClr val="C00000"/>
              </a:solidFill>
            </a:endParaRPr>
          </a:p>
        </p:txBody>
      </p:sp>
      <p:sp>
        <p:nvSpPr>
          <p:cNvPr id="12" name="TextBox 11">
            <a:extLst>
              <a:ext uri="{FF2B5EF4-FFF2-40B4-BE49-F238E27FC236}">
                <a16:creationId xmlns:a16="http://schemas.microsoft.com/office/drawing/2014/main" id="{CDD2682E-A9D5-2BF7-1F7E-2E7E3B441479}"/>
              </a:ext>
            </a:extLst>
          </p:cNvPr>
          <p:cNvSpPr txBox="1"/>
          <p:nvPr/>
        </p:nvSpPr>
        <p:spPr>
          <a:xfrm>
            <a:off x="8867970" y="5208005"/>
            <a:ext cx="2136850" cy="400110"/>
          </a:xfrm>
          <a:prstGeom prst="rect">
            <a:avLst/>
          </a:prstGeom>
          <a:noFill/>
        </p:spPr>
        <p:txBody>
          <a:bodyPr wrap="square">
            <a:spAutoFit/>
          </a:bodyPr>
          <a:lstStyle/>
          <a:p>
            <a:r>
              <a:rPr lang="en-US" sz="2000" dirty="0">
                <a:ln w="19050">
                  <a:noFill/>
                </a:ln>
                <a:solidFill>
                  <a:schemeClr val="accent1">
                    <a:lumMod val="75000"/>
                  </a:schemeClr>
                </a:solidFill>
              </a:rPr>
              <a:t>Blue reflectance</a:t>
            </a:r>
            <a:endParaRPr lang="en-US" sz="2000" dirty="0">
              <a:solidFill>
                <a:schemeClr val="accent1">
                  <a:lumMod val="75000"/>
                </a:schemeClr>
              </a:solidFill>
            </a:endParaRPr>
          </a:p>
        </p:txBody>
      </p:sp>
      <p:pic>
        <p:nvPicPr>
          <p:cNvPr id="15" name="Graphic 14" descr="Scatterplot outline">
            <a:extLst>
              <a:ext uri="{FF2B5EF4-FFF2-40B4-BE49-F238E27FC236}">
                <a16:creationId xmlns:a16="http://schemas.microsoft.com/office/drawing/2014/main" id="{2C2D8333-C8C9-AE8E-7AD6-D43B6433CC14}"/>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16734"/>
          <a:stretch/>
        </p:blipFill>
        <p:spPr>
          <a:xfrm>
            <a:off x="4296792" y="2130861"/>
            <a:ext cx="2867633" cy="3443941"/>
          </a:xfrm>
          <a:prstGeom prst="rect">
            <a:avLst/>
          </a:prstGeom>
        </p:spPr>
      </p:pic>
      <p:pic>
        <p:nvPicPr>
          <p:cNvPr id="16" name="Graphic 15" descr="Scatterplot outline">
            <a:extLst>
              <a:ext uri="{FF2B5EF4-FFF2-40B4-BE49-F238E27FC236}">
                <a16:creationId xmlns:a16="http://schemas.microsoft.com/office/drawing/2014/main" id="{050C9200-1522-0F1A-88FE-4C79F3A8629B}"/>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17112"/>
          <a:stretch/>
        </p:blipFill>
        <p:spPr>
          <a:xfrm>
            <a:off x="8214424" y="2130861"/>
            <a:ext cx="2854629" cy="3443941"/>
          </a:xfrm>
          <a:prstGeom prst="rect">
            <a:avLst/>
          </a:prstGeom>
        </p:spPr>
      </p:pic>
      <p:cxnSp>
        <p:nvCxnSpPr>
          <p:cNvPr id="18" name="Straight Connector 17">
            <a:extLst>
              <a:ext uri="{FF2B5EF4-FFF2-40B4-BE49-F238E27FC236}">
                <a16:creationId xmlns:a16="http://schemas.microsoft.com/office/drawing/2014/main" id="{25A328A8-1B42-BD20-3150-45694AEA505A}"/>
              </a:ext>
            </a:extLst>
          </p:cNvPr>
          <p:cNvCxnSpPr/>
          <p:nvPr/>
        </p:nvCxnSpPr>
        <p:spPr>
          <a:xfrm flipV="1">
            <a:off x="986589" y="2843006"/>
            <a:ext cx="2189748" cy="1909575"/>
          </a:xfrm>
          <a:prstGeom prst="lin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28EAB67-BBE6-19F3-05E6-B7E9F6F0E5B5}"/>
              </a:ext>
            </a:extLst>
          </p:cNvPr>
          <p:cNvCxnSpPr>
            <a:cxnSpLocks/>
          </p:cNvCxnSpPr>
          <p:nvPr/>
        </p:nvCxnSpPr>
        <p:spPr>
          <a:xfrm>
            <a:off x="4883767" y="3003102"/>
            <a:ext cx="2164713" cy="1589381"/>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6F260F8-09D0-3811-14B0-B00DCA3D293E}"/>
              </a:ext>
            </a:extLst>
          </p:cNvPr>
          <p:cNvCxnSpPr>
            <a:cxnSpLocks/>
          </p:cNvCxnSpPr>
          <p:nvPr/>
        </p:nvCxnSpPr>
        <p:spPr>
          <a:xfrm>
            <a:off x="8840107" y="3003101"/>
            <a:ext cx="2164713" cy="1589381"/>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242B69B-B3BC-A25D-71BF-BD36F03D3A10}"/>
              </a:ext>
            </a:extLst>
          </p:cNvPr>
          <p:cNvSpPr txBox="1"/>
          <p:nvPr/>
        </p:nvSpPr>
        <p:spPr>
          <a:xfrm>
            <a:off x="556709" y="652645"/>
            <a:ext cx="4217137" cy="477054"/>
          </a:xfrm>
          <a:prstGeom prst="rect">
            <a:avLst/>
          </a:prstGeom>
          <a:noFill/>
        </p:spPr>
        <p:txBody>
          <a:bodyPr wrap="square">
            <a:spAutoFit/>
          </a:bodyPr>
          <a:lstStyle/>
          <a:p>
            <a:r>
              <a:rPr lang="en-US" sz="2500" dirty="0">
                <a:ln w="19050">
                  <a:noFill/>
                </a:ln>
              </a:rPr>
              <a:t>What do we expect to happen?</a:t>
            </a:r>
            <a:endParaRPr lang="en-US" sz="2500" dirty="0"/>
          </a:p>
        </p:txBody>
      </p:sp>
      <p:pic>
        <p:nvPicPr>
          <p:cNvPr id="24" name="Picture 2" descr="Why Darker Colors Absorb More Heat Than Lighter Colors - Color Meanings">
            <a:extLst>
              <a:ext uri="{FF2B5EF4-FFF2-40B4-BE49-F238E27FC236}">
                <a16:creationId xmlns:a16="http://schemas.microsoft.com/office/drawing/2014/main" id="{1B2A15A0-E3C3-79D5-B75F-AA29380E8EF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42380"/>
          <a:stretch/>
        </p:blipFill>
        <p:spPr bwMode="auto">
          <a:xfrm>
            <a:off x="5607000" y="448564"/>
            <a:ext cx="2855357" cy="1378498"/>
          </a:xfrm>
          <a:prstGeom prst="rect">
            <a:avLst/>
          </a:prstGeom>
          <a:noFill/>
          <a:extLst>
            <a:ext uri="{909E8E84-426E-40DD-AFC4-6F175D3DCCD1}">
              <a14:hiddenFill xmlns:a14="http://schemas.microsoft.com/office/drawing/2010/main">
                <a:solidFill>
                  <a:srgbClr val="FFFFFF"/>
                </a:solidFill>
              </a14:hiddenFill>
            </a:ext>
          </a:extLst>
        </p:spPr>
      </p:pic>
      <p:pic>
        <p:nvPicPr>
          <p:cNvPr id="26" name="Graphic 25" descr="Scatterplot outline">
            <a:extLst>
              <a:ext uri="{FF2B5EF4-FFF2-40B4-BE49-F238E27FC236}">
                <a16:creationId xmlns:a16="http://schemas.microsoft.com/office/drawing/2014/main" id="{CA15117A-5B94-B7EA-7C2A-984B23E506F7}"/>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82223"/>
          <a:stretch/>
        </p:blipFill>
        <p:spPr>
          <a:xfrm>
            <a:off x="4703355" y="2130861"/>
            <a:ext cx="612245" cy="3443941"/>
          </a:xfrm>
          <a:prstGeom prst="rect">
            <a:avLst/>
          </a:prstGeom>
        </p:spPr>
      </p:pic>
      <p:pic>
        <p:nvPicPr>
          <p:cNvPr id="27" name="Graphic 26" descr="Scatterplot outline">
            <a:extLst>
              <a:ext uri="{FF2B5EF4-FFF2-40B4-BE49-F238E27FC236}">
                <a16:creationId xmlns:a16="http://schemas.microsoft.com/office/drawing/2014/main" id="{A00E52FF-3048-8C6E-91C3-7163F8BE049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82921"/>
          <a:stretch/>
        </p:blipFill>
        <p:spPr>
          <a:xfrm>
            <a:off x="8642104" y="2130860"/>
            <a:ext cx="588181" cy="3443941"/>
          </a:xfrm>
          <a:prstGeom prst="rect">
            <a:avLst/>
          </a:prstGeom>
        </p:spPr>
      </p:pic>
    </p:spTree>
    <p:extLst>
      <p:ext uri="{BB962C8B-B14F-4D97-AF65-F5344CB8AC3E}">
        <p14:creationId xmlns:p14="http://schemas.microsoft.com/office/powerpoint/2010/main" val="420927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2"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9.9|6.1|4.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4621</TotalTime>
  <Words>1089</Words>
  <Application>Microsoft Macintosh PowerPoint</Application>
  <PresentationFormat>Widescreen</PresentationFormat>
  <Paragraphs>129</Paragraphs>
  <Slides>16</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Roboto</vt:lpstr>
      <vt:lpstr>Office Theme</vt:lpstr>
      <vt:lpstr>Remote Sensing of Harmful Algae</vt:lpstr>
      <vt:lpstr>Outline</vt:lpstr>
      <vt:lpstr>PowerPoint Presentation</vt:lpstr>
      <vt:lpstr>PowerPoint Presentation</vt:lpstr>
      <vt:lpstr>Remote Sensing</vt:lpstr>
      <vt:lpstr>Electromagnetic radiation</vt:lpstr>
      <vt:lpstr>PowerPoint Presentation</vt:lpstr>
      <vt:lpstr>PowerPoint Presentation</vt:lpstr>
      <vt:lpstr>PowerPoint Presentation</vt:lpstr>
      <vt:lpstr>Activity</vt:lpstr>
      <vt:lpstr>Activity</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Max Beal</dc:creator>
  <cp:lastModifiedBy>Max Beal</cp:lastModifiedBy>
  <cp:revision>115</cp:revision>
  <dcterms:created xsi:type="dcterms:W3CDTF">2023-06-28T17:55:35Z</dcterms:created>
  <dcterms:modified xsi:type="dcterms:W3CDTF">2024-04-18T19:01:12Z</dcterms:modified>
</cp:coreProperties>
</file>